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59" r:id="rId5"/>
    <p:sldId id="260" r:id="rId6"/>
    <p:sldId id="268" r:id="rId7"/>
    <p:sldId id="261" r:id="rId8"/>
    <p:sldId id="267" r:id="rId9"/>
    <p:sldId id="258" r:id="rId10"/>
    <p:sldId id="265" r:id="rId11"/>
    <p:sldId id="264" r:id="rId12"/>
    <p:sldId id="263" r:id="rId13"/>
  </p:sldIdLst>
  <p:sldSz cx="12192000" cy="6858000"/>
  <p:notesSz cx="6858000" cy="9144000"/>
  <p:embeddedFontLst>
    <p:embeddedFont>
      <p:font typeface="Angsana New" panose="02020603050405020304" pitchFamily="18" charset="-34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ordia New" panose="020B0304020202020204" pitchFamily="34" charset="-34"/>
      <p:regular r:id="rId24"/>
      <p:bold r:id="rId25"/>
      <p:italic r:id="rId26"/>
      <p:boldItalic r:id="rId27"/>
    </p:embeddedFont>
    <p:embeddedFont>
      <p:font typeface="TH SarabunPSK" panose="020B0500040200020003" pitchFamily="34" charset="-34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FF2B6CB-539F-4892-9785-85F1F66FB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322CD8A4-2BBA-4BDF-8516-F2B65720B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EC7518C3-6D68-4335-B1A8-EF9F51B7D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7953-398E-4926-829B-21DFA7A382DA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F5DA62FE-5FAB-4328-8127-C4C780F3C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BE70668A-675B-465D-BAAB-70AE3F0B3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0C42-306C-4389-B3A1-92FD5F970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43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7AD4FEC-2636-4E16-A592-8C9CBF16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421649D1-F7BF-4E09-AC7B-B4168214C5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7C417B2-BCC9-4B5C-A1B5-99233CA58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7953-398E-4926-829B-21DFA7A382DA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FA3672CD-4BA9-4107-ACC0-D26935F7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E8F12549-CA46-47A4-AA2A-EA3DDBA53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0C42-306C-4389-B3A1-92FD5F970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442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BD19939F-7F49-440D-9831-EF86C8074E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92685DC3-D807-4083-BEFE-1D50D89C2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8A89122-0B7A-4367-A5AE-C1EA64CEC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7953-398E-4926-829B-21DFA7A382DA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5EB322A5-C58F-4B04-B4AA-F6C2B77D5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927E995-1969-408F-A1A8-BF5F4C36D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0C42-306C-4389-B3A1-92FD5F970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79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C89BAD4-8D68-485D-968C-6D0888644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C6C9D68A-B05E-44FE-AE83-56F647213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1D72D6E7-4093-40D5-A384-1B4F00236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7953-398E-4926-829B-21DFA7A382DA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20FDD43-1D8E-4F3B-BB40-0FAFFBDE8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2F5115FA-2556-4430-A151-6F54E870A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0C42-306C-4389-B3A1-92FD5F970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125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C532FCA-1761-4663-817F-A98760666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60D154F0-6F98-4A6C-8AC8-B741ED6D4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2B833F2B-8580-425A-A72B-4226180D2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7953-398E-4926-829B-21DFA7A382DA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204E546A-8F8C-4DD8-9DBD-B25B7E2DA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3F269CAC-3647-4C46-BC2F-D48FD160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0C42-306C-4389-B3A1-92FD5F970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84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EB893B6-AE43-4882-B66A-6554CDB6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C022032-DB70-451B-BA3F-AA2117258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183F3A94-4C1E-4974-8630-CD5006874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DCE2C461-715F-4657-9D77-12AB9B7B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7953-398E-4926-829B-21DFA7A382DA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8FB8C293-5797-4C23-8827-24038C29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F9CFB793-C98B-48CC-B17E-5E9AE907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0C42-306C-4389-B3A1-92FD5F970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4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A75C140-179B-4821-8D4A-065EFA3BF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D97378D9-AEEE-4DF5-ADE0-440EC50F1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4BD5FDC6-4A03-413F-9FB1-873EDA09F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EA6FBD08-CD83-425A-BED8-2CCC820FD2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3F933290-E603-4BE4-8E99-8C3D626F05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2DBE5CD1-C5FD-4DEA-8382-19F4F94B6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7953-398E-4926-829B-21DFA7A382DA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FD4E0B31-389B-4839-A2E4-D0C962FF7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5137511B-B8EA-483F-93E2-A3AC4A565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0C42-306C-4389-B3A1-92FD5F970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59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2E21716-BCB6-4EBF-9717-EA7E45F9D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1C5B2417-61AA-4014-B3DE-DCD77B363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7953-398E-4926-829B-21DFA7A382DA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CFAF58C4-A319-4DAA-9DF6-AC8A84DA4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507CDEB1-111B-46CD-959C-85143B67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0C42-306C-4389-B3A1-92FD5F970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69ECE037-9C6F-4776-A597-AFC2C2D96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7953-398E-4926-829B-21DFA7A382DA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E451692A-3074-432A-9CE5-28FEA93CD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52E89F4-73E1-47BA-B6F2-DE7CA245E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0C42-306C-4389-B3A1-92FD5F970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29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C121C4E-7B4B-4E27-A65B-80B73893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7626634-529D-478A-AE9D-AFF119C66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7FE2D33C-4E32-4734-B9D3-1B2D1B058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80B16E2A-A13E-4439-A92B-D80315EBB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7953-398E-4926-829B-21DFA7A382DA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EF76E899-D23A-4443-9F7F-E90472033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F27AC144-B9E6-4C11-9007-D80A008B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0C42-306C-4389-B3A1-92FD5F970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29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5B9920B-CBEB-48EF-B9C3-E67B15D69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97A83F22-6173-477E-A58F-3C1236B60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8ADCBC73-EC6C-4701-AF7E-6E453A936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691C8500-275C-42CD-A19E-22442DA47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7953-398E-4926-829B-21DFA7A382DA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75D6BF74-FE8A-4A13-AA8B-678B37A1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20B78EDC-33F1-4B26-81EB-B759A0406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0C42-306C-4389-B3A1-92FD5F970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64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5BD8F743-A393-4E90-B09D-932F45541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CC5F25E3-9CB5-4A9D-B5A6-493FE6F23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7CE57275-AC3A-49A9-A211-F0D6E4ACD7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F7953-398E-4926-829B-21DFA7A382DA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88CA29A0-C306-4351-B733-00691A45B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EB43C944-164E-46D8-B724-3EB754132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E0C42-306C-4389-B3A1-92FD5F970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6.png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image" Target="../media/image3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0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7EA16B8-7619-4686-B631-680B372A2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7786" y="1979187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The Artificial Intelligence</a:t>
            </a:r>
            <a:r>
              <a:rPr lang="en-US" b="1">
                <a:latin typeface="TH SarabunPSK" panose="020B0500040200020003" pitchFamily="34" charset="-34"/>
                <a:cs typeface="TH SarabunPSK" panose="020B0500040200020003" pitchFamily="34" charset="-34"/>
              </a:rPr>
              <a:t> trainer</a:t>
            </a:r>
            <a:b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1BD2B2AE-DB24-47F8-892C-C6B452A8E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0051" y="3413301"/>
            <a:ext cx="3999470" cy="953486"/>
          </a:xfrm>
        </p:spPr>
        <p:txBody>
          <a:bodyPr>
            <a:normAutofit/>
          </a:bodyPr>
          <a:lstStyle/>
          <a:p>
            <a:r>
              <a:rPr lang="th-TH" sz="5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เทรนเนอร์ อัจฉริยะ</a:t>
            </a:r>
            <a:endParaRPr lang="en-US" sz="5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0103293-96B5-4FC7-BF31-AC6C5EA6E04E}"/>
              </a:ext>
            </a:extLst>
          </p:cNvPr>
          <p:cNvSpPr txBox="1"/>
          <p:nvPr/>
        </p:nvSpPr>
        <p:spPr>
          <a:xfrm>
            <a:off x="4594787" y="6063049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Presented by: </a:t>
            </a:r>
            <a:r>
              <a:rPr lang="en-US" dirty="0"/>
              <a:t>Aditep  Campira</a:t>
            </a:r>
          </a:p>
        </p:txBody>
      </p:sp>
    </p:spTree>
    <p:extLst>
      <p:ext uri="{BB962C8B-B14F-4D97-AF65-F5344CB8AC3E}">
        <p14:creationId xmlns:p14="http://schemas.microsoft.com/office/powerpoint/2010/main" val="248017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B18978E-AD48-40D8-878B-E83BE4E22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82" y="2299458"/>
            <a:ext cx="1533298" cy="1421427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4EA781B2-7E7A-4CFE-89DE-E6C67D150695}"/>
              </a:ext>
            </a:extLst>
          </p:cNvPr>
          <p:cNvSpPr txBox="1"/>
          <p:nvPr/>
        </p:nvSpPr>
        <p:spPr>
          <a:xfrm>
            <a:off x="3305770" y="363656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03C98C50-41A8-45E1-8479-FBA3F144C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615" y="2889733"/>
            <a:ext cx="1838095" cy="2200000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F6A4EBBC-39E2-4195-9158-A5B5978C0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128" y="3743952"/>
            <a:ext cx="2549611" cy="2549611"/>
          </a:xfrm>
          <a:prstGeom prst="rect">
            <a:avLst/>
          </a:prstGeom>
        </p:spPr>
      </p:pic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8847A425-C81D-487C-977C-15BED95F7BC9}"/>
              </a:ext>
            </a:extLst>
          </p:cNvPr>
          <p:cNvSpPr txBox="1"/>
          <p:nvPr/>
        </p:nvSpPr>
        <p:spPr>
          <a:xfrm>
            <a:off x="10164190" y="601425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60" name="กล่องข้อความ 59">
            <a:extLst>
              <a:ext uri="{FF2B5EF4-FFF2-40B4-BE49-F238E27FC236}">
                <a16:creationId xmlns:a16="http://schemas.microsoft.com/office/drawing/2014/main" id="{2054F26D-30B8-4C97-9A55-C4DECBA36491}"/>
              </a:ext>
            </a:extLst>
          </p:cNvPr>
          <p:cNvSpPr txBox="1"/>
          <p:nvPr/>
        </p:nvSpPr>
        <p:spPr>
          <a:xfrm>
            <a:off x="6095519" y="5185670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</a:t>
            </a:r>
          </a:p>
        </p:txBody>
      </p:sp>
      <p:cxnSp>
        <p:nvCxnSpPr>
          <p:cNvPr id="74" name="ตัวเชื่อมต่อ: หักมุม 73">
            <a:extLst>
              <a:ext uri="{FF2B5EF4-FFF2-40B4-BE49-F238E27FC236}">
                <a16:creationId xmlns:a16="http://schemas.microsoft.com/office/drawing/2014/main" id="{03CA107C-4E0A-4201-B405-6F3443589F44}"/>
              </a:ext>
            </a:extLst>
          </p:cNvPr>
          <p:cNvCxnSpPr>
            <a:cxnSpLocks/>
            <a:endCxn id="3" idx="1"/>
          </p:cNvCxnSpPr>
          <p:nvPr/>
        </p:nvCxnSpPr>
        <p:spPr>
          <a:xfrm rot="16200000" flipH="1">
            <a:off x="1865074" y="1891663"/>
            <a:ext cx="955025" cy="128199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6" name="ตัวเชื่อมต่อ: หักมุม 75">
            <a:extLst>
              <a:ext uri="{FF2B5EF4-FFF2-40B4-BE49-F238E27FC236}">
                <a16:creationId xmlns:a16="http://schemas.microsoft.com/office/drawing/2014/main" id="{8D200399-F9F9-4700-8AFB-C56402E24A29}"/>
              </a:ext>
            </a:extLst>
          </p:cNvPr>
          <p:cNvCxnSpPr>
            <a:stCxn id="3" idx="3"/>
            <a:endCxn id="13" idx="1"/>
          </p:cNvCxnSpPr>
          <p:nvPr/>
        </p:nvCxnSpPr>
        <p:spPr>
          <a:xfrm>
            <a:off x="4516880" y="3010172"/>
            <a:ext cx="1106735" cy="97956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ตัวเชื่อมต่อ: หักมุม 77">
            <a:extLst>
              <a:ext uri="{FF2B5EF4-FFF2-40B4-BE49-F238E27FC236}">
                <a16:creationId xmlns:a16="http://schemas.microsoft.com/office/drawing/2014/main" id="{F26073DF-FEFA-4C92-B2FD-C9580FBDCBBB}"/>
              </a:ext>
            </a:extLst>
          </p:cNvPr>
          <p:cNvCxnSpPr>
            <a:stCxn id="13" idx="3"/>
            <a:endCxn id="25" idx="1"/>
          </p:cNvCxnSpPr>
          <p:nvPr/>
        </p:nvCxnSpPr>
        <p:spPr>
          <a:xfrm>
            <a:off x="7461710" y="3989733"/>
            <a:ext cx="1737418" cy="10290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กล่องข้อความ 84">
            <a:extLst>
              <a:ext uri="{FF2B5EF4-FFF2-40B4-BE49-F238E27FC236}">
                <a16:creationId xmlns:a16="http://schemas.microsoft.com/office/drawing/2014/main" id="{17E519DD-CC92-49E2-A6A0-7E8F80BDB5C1}"/>
              </a:ext>
            </a:extLst>
          </p:cNvPr>
          <p:cNvSpPr txBox="1"/>
          <p:nvPr/>
        </p:nvSpPr>
        <p:spPr>
          <a:xfrm>
            <a:off x="6284417" y="546627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(AI)</a:t>
            </a:r>
          </a:p>
        </p:txBody>
      </p:sp>
      <p:sp>
        <p:nvSpPr>
          <p:cNvPr id="86" name="กล่องข้อความ 85">
            <a:extLst>
              <a:ext uri="{FF2B5EF4-FFF2-40B4-BE49-F238E27FC236}">
                <a16:creationId xmlns:a16="http://schemas.microsoft.com/office/drawing/2014/main" id="{C5E585CD-DEDC-4986-A884-374AC0E67502}"/>
              </a:ext>
            </a:extLst>
          </p:cNvPr>
          <p:cNvSpPr txBox="1"/>
          <p:nvPr/>
        </p:nvSpPr>
        <p:spPr>
          <a:xfrm>
            <a:off x="2364785" y="4005895"/>
            <a:ext cx="325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(Webcam , Pictures , </a:t>
            </a:r>
            <a:r>
              <a:rPr lang="en-US" dirty="0" err="1"/>
              <a:t>Vdo</a:t>
            </a:r>
            <a:r>
              <a:rPr lang="en-US" dirty="0"/>
              <a:t>)</a:t>
            </a:r>
          </a:p>
        </p:txBody>
      </p:sp>
      <p:sp>
        <p:nvSpPr>
          <p:cNvPr id="91" name="กล่องข้อความ 90">
            <a:extLst>
              <a:ext uri="{FF2B5EF4-FFF2-40B4-BE49-F238E27FC236}">
                <a16:creationId xmlns:a16="http://schemas.microsoft.com/office/drawing/2014/main" id="{C90EF71F-B8A0-4597-A649-3B0472A9B0BB}"/>
              </a:ext>
            </a:extLst>
          </p:cNvPr>
          <p:cNvSpPr txBox="1"/>
          <p:nvPr/>
        </p:nvSpPr>
        <p:spPr>
          <a:xfrm>
            <a:off x="2565695" y="4319579"/>
            <a:ext cx="2185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(Desktop application)</a:t>
            </a:r>
          </a:p>
        </p:txBody>
      </p:sp>
      <p:pic>
        <p:nvPicPr>
          <p:cNvPr id="4" name="รูปภาพ 3" descr="รูปภาพประกอบด้วย กีฬา, ท้องฟ้า, ผู้ชาย, บุคคล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2BD3375F-5945-411B-981C-BBB2D5E4A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67" y="232913"/>
            <a:ext cx="2105848" cy="1822232"/>
          </a:xfrm>
          <a:prstGeom prst="rect">
            <a:avLst/>
          </a:prstGeom>
        </p:spPr>
      </p:pic>
      <p:pic>
        <p:nvPicPr>
          <p:cNvPr id="19" name="รูปภาพ 18" descr="รูปภาพประกอบด้วย กีฬา, ท้องฟ้า, ผู้ชาย, บุคคล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0C747169-F5A5-41D9-9B10-BD0538F8C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011" y="4190561"/>
            <a:ext cx="2149456" cy="1159100"/>
          </a:xfrm>
          <a:prstGeom prst="rect">
            <a:avLst/>
          </a:prstGeom>
        </p:spPr>
      </p:pic>
      <p:pic>
        <p:nvPicPr>
          <p:cNvPr id="26" name="รูปภาพ 25" descr="รูปภาพประกอบด้วย ในอาคาร, รูปถ่าย, ท้องฟ้า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1FA5093F-422D-4567-AF95-E5E8202391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" b="12055"/>
          <a:stretch/>
        </p:blipFill>
        <p:spPr>
          <a:xfrm>
            <a:off x="9428011" y="1945322"/>
            <a:ext cx="1992659" cy="177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20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B18978E-AD48-40D8-878B-E83BE4E22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82" y="2299458"/>
            <a:ext cx="1533298" cy="1421427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4EA781B2-7E7A-4CFE-89DE-E6C67D150695}"/>
              </a:ext>
            </a:extLst>
          </p:cNvPr>
          <p:cNvSpPr txBox="1"/>
          <p:nvPr/>
        </p:nvSpPr>
        <p:spPr>
          <a:xfrm>
            <a:off x="3305770" y="363656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03C98C50-41A8-45E1-8479-FBA3F144C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615" y="2889733"/>
            <a:ext cx="1838095" cy="2200000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F6A4EBBC-39E2-4195-9158-A5B5978C0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128" y="3743952"/>
            <a:ext cx="2549611" cy="2549611"/>
          </a:xfrm>
          <a:prstGeom prst="rect">
            <a:avLst/>
          </a:prstGeom>
        </p:spPr>
      </p:pic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8847A425-C81D-487C-977C-15BED95F7BC9}"/>
              </a:ext>
            </a:extLst>
          </p:cNvPr>
          <p:cNvSpPr txBox="1"/>
          <p:nvPr/>
        </p:nvSpPr>
        <p:spPr>
          <a:xfrm>
            <a:off x="10164190" y="601425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60" name="กล่องข้อความ 59">
            <a:extLst>
              <a:ext uri="{FF2B5EF4-FFF2-40B4-BE49-F238E27FC236}">
                <a16:creationId xmlns:a16="http://schemas.microsoft.com/office/drawing/2014/main" id="{2054F26D-30B8-4C97-9A55-C4DECBA36491}"/>
              </a:ext>
            </a:extLst>
          </p:cNvPr>
          <p:cNvSpPr txBox="1"/>
          <p:nvPr/>
        </p:nvSpPr>
        <p:spPr>
          <a:xfrm>
            <a:off x="6095519" y="5185670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</a:t>
            </a:r>
          </a:p>
        </p:txBody>
      </p:sp>
      <p:cxnSp>
        <p:nvCxnSpPr>
          <p:cNvPr id="74" name="ตัวเชื่อมต่อ: หักมุม 73">
            <a:extLst>
              <a:ext uri="{FF2B5EF4-FFF2-40B4-BE49-F238E27FC236}">
                <a16:creationId xmlns:a16="http://schemas.microsoft.com/office/drawing/2014/main" id="{03CA107C-4E0A-4201-B405-6F3443589F44}"/>
              </a:ext>
            </a:extLst>
          </p:cNvPr>
          <p:cNvCxnSpPr>
            <a:cxnSpLocks/>
            <a:endCxn id="3" idx="1"/>
          </p:cNvCxnSpPr>
          <p:nvPr/>
        </p:nvCxnSpPr>
        <p:spPr>
          <a:xfrm rot="16200000" flipH="1">
            <a:off x="1865074" y="1891663"/>
            <a:ext cx="955025" cy="128199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6" name="ตัวเชื่อมต่อ: หักมุม 75">
            <a:extLst>
              <a:ext uri="{FF2B5EF4-FFF2-40B4-BE49-F238E27FC236}">
                <a16:creationId xmlns:a16="http://schemas.microsoft.com/office/drawing/2014/main" id="{8D200399-F9F9-4700-8AFB-C56402E24A29}"/>
              </a:ext>
            </a:extLst>
          </p:cNvPr>
          <p:cNvCxnSpPr>
            <a:stCxn id="3" idx="3"/>
            <a:endCxn id="13" idx="1"/>
          </p:cNvCxnSpPr>
          <p:nvPr/>
        </p:nvCxnSpPr>
        <p:spPr>
          <a:xfrm>
            <a:off x="4516880" y="3010172"/>
            <a:ext cx="1106735" cy="97956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ตัวเชื่อมต่อ: หักมุม 77">
            <a:extLst>
              <a:ext uri="{FF2B5EF4-FFF2-40B4-BE49-F238E27FC236}">
                <a16:creationId xmlns:a16="http://schemas.microsoft.com/office/drawing/2014/main" id="{F26073DF-FEFA-4C92-B2FD-C9580FBDCBBB}"/>
              </a:ext>
            </a:extLst>
          </p:cNvPr>
          <p:cNvCxnSpPr>
            <a:stCxn id="13" idx="3"/>
            <a:endCxn id="25" idx="1"/>
          </p:cNvCxnSpPr>
          <p:nvPr/>
        </p:nvCxnSpPr>
        <p:spPr>
          <a:xfrm>
            <a:off x="7461710" y="3989733"/>
            <a:ext cx="1737418" cy="10290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กล่องข้อความ 84">
            <a:extLst>
              <a:ext uri="{FF2B5EF4-FFF2-40B4-BE49-F238E27FC236}">
                <a16:creationId xmlns:a16="http://schemas.microsoft.com/office/drawing/2014/main" id="{17E519DD-CC92-49E2-A6A0-7E8F80BDB5C1}"/>
              </a:ext>
            </a:extLst>
          </p:cNvPr>
          <p:cNvSpPr txBox="1"/>
          <p:nvPr/>
        </p:nvSpPr>
        <p:spPr>
          <a:xfrm>
            <a:off x="6284417" y="546627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(AI)</a:t>
            </a:r>
          </a:p>
        </p:txBody>
      </p:sp>
      <p:sp>
        <p:nvSpPr>
          <p:cNvPr id="86" name="กล่องข้อความ 85">
            <a:extLst>
              <a:ext uri="{FF2B5EF4-FFF2-40B4-BE49-F238E27FC236}">
                <a16:creationId xmlns:a16="http://schemas.microsoft.com/office/drawing/2014/main" id="{C5E585CD-DEDC-4986-A884-374AC0E67502}"/>
              </a:ext>
            </a:extLst>
          </p:cNvPr>
          <p:cNvSpPr txBox="1"/>
          <p:nvPr/>
        </p:nvSpPr>
        <p:spPr>
          <a:xfrm>
            <a:off x="2364785" y="4005895"/>
            <a:ext cx="325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(Webcam , Pictures , </a:t>
            </a:r>
            <a:r>
              <a:rPr lang="en-US" dirty="0" err="1"/>
              <a:t>Vdo</a:t>
            </a:r>
            <a:r>
              <a:rPr lang="en-US" dirty="0"/>
              <a:t>)</a:t>
            </a:r>
          </a:p>
        </p:txBody>
      </p:sp>
      <p:sp>
        <p:nvSpPr>
          <p:cNvPr id="91" name="กล่องข้อความ 90">
            <a:extLst>
              <a:ext uri="{FF2B5EF4-FFF2-40B4-BE49-F238E27FC236}">
                <a16:creationId xmlns:a16="http://schemas.microsoft.com/office/drawing/2014/main" id="{C90EF71F-B8A0-4597-A649-3B0472A9B0BB}"/>
              </a:ext>
            </a:extLst>
          </p:cNvPr>
          <p:cNvSpPr txBox="1"/>
          <p:nvPr/>
        </p:nvSpPr>
        <p:spPr>
          <a:xfrm>
            <a:off x="2565695" y="4319579"/>
            <a:ext cx="2185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(Desktop application)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540AEC2-1F6A-433D-889C-CF1E99C68B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16" y="388516"/>
            <a:ext cx="1926027" cy="1666629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62E7C4C2-1265-45C7-AC3D-AEE66F92B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489" y="4190561"/>
            <a:ext cx="2170236" cy="1152019"/>
          </a:xfrm>
          <a:prstGeom prst="rect">
            <a:avLst/>
          </a:prstGeom>
        </p:spPr>
      </p:pic>
      <p:pic>
        <p:nvPicPr>
          <p:cNvPr id="10" name="รูปภาพ 9" descr="รูปภาพประกอบด้วย บุคคล, พื้น, ในอาคาร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A02E56B2-06B0-4EDD-9EF3-186A82D316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752" y="2391294"/>
            <a:ext cx="2472187" cy="138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43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B18978E-AD48-40D8-878B-E83BE4E22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82" y="2299458"/>
            <a:ext cx="1533298" cy="1421427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4EA781B2-7E7A-4CFE-89DE-E6C67D150695}"/>
              </a:ext>
            </a:extLst>
          </p:cNvPr>
          <p:cNvSpPr txBox="1"/>
          <p:nvPr/>
        </p:nvSpPr>
        <p:spPr>
          <a:xfrm>
            <a:off x="3305770" y="363656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03C98C50-41A8-45E1-8479-FBA3F144C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615" y="2889733"/>
            <a:ext cx="1838095" cy="2200000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F6A4EBBC-39E2-4195-9158-A5B5978C0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128" y="3743952"/>
            <a:ext cx="2549611" cy="2549611"/>
          </a:xfrm>
          <a:prstGeom prst="rect">
            <a:avLst/>
          </a:prstGeom>
        </p:spPr>
      </p:pic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8847A425-C81D-487C-977C-15BED95F7BC9}"/>
              </a:ext>
            </a:extLst>
          </p:cNvPr>
          <p:cNvSpPr txBox="1"/>
          <p:nvPr/>
        </p:nvSpPr>
        <p:spPr>
          <a:xfrm>
            <a:off x="10164190" y="601425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60" name="กล่องข้อความ 59">
            <a:extLst>
              <a:ext uri="{FF2B5EF4-FFF2-40B4-BE49-F238E27FC236}">
                <a16:creationId xmlns:a16="http://schemas.microsoft.com/office/drawing/2014/main" id="{2054F26D-30B8-4C97-9A55-C4DECBA36491}"/>
              </a:ext>
            </a:extLst>
          </p:cNvPr>
          <p:cNvSpPr txBox="1"/>
          <p:nvPr/>
        </p:nvSpPr>
        <p:spPr>
          <a:xfrm>
            <a:off x="6095519" y="5185670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</a:t>
            </a:r>
          </a:p>
        </p:txBody>
      </p:sp>
      <p:cxnSp>
        <p:nvCxnSpPr>
          <p:cNvPr id="74" name="ตัวเชื่อมต่อ: หักมุม 73">
            <a:extLst>
              <a:ext uri="{FF2B5EF4-FFF2-40B4-BE49-F238E27FC236}">
                <a16:creationId xmlns:a16="http://schemas.microsoft.com/office/drawing/2014/main" id="{03CA107C-4E0A-4201-B405-6F3443589F44}"/>
              </a:ext>
            </a:extLst>
          </p:cNvPr>
          <p:cNvCxnSpPr>
            <a:cxnSpLocks/>
            <a:endCxn id="3" idx="1"/>
          </p:cNvCxnSpPr>
          <p:nvPr/>
        </p:nvCxnSpPr>
        <p:spPr>
          <a:xfrm rot="16200000" flipH="1">
            <a:off x="1865074" y="1891663"/>
            <a:ext cx="955025" cy="128199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6" name="ตัวเชื่อมต่อ: หักมุม 75">
            <a:extLst>
              <a:ext uri="{FF2B5EF4-FFF2-40B4-BE49-F238E27FC236}">
                <a16:creationId xmlns:a16="http://schemas.microsoft.com/office/drawing/2014/main" id="{8D200399-F9F9-4700-8AFB-C56402E24A29}"/>
              </a:ext>
            </a:extLst>
          </p:cNvPr>
          <p:cNvCxnSpPr>
            <a:stCxn id="3" idx="3"/>
            <a:endCxn id="13" idx="1"/>
          </p:cNvCxnSpPr>
          <p:nvPr/>
        </p:nvCxnSpPr>
        <p:spPr>
          <a:xfrm>
            <a:off x="4516880" y="3010172"/>
            <a:ext cx="1106735" cy="97956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ตัวเชื่อมต่อ: หักมุม 77">
            <a:extLst>
              <a:ext uri="{FF2B5EF4-FFF2-40B4-BE49-F238E27FC236}">
                <a16:creationId xmlns:a16="http://schemas.microsoft.com/office/drawing/2014/main" id="{F26073DF-FEFA-4C92-B2FD-C9580FBDCBBB}"/>
              </a:ext>
            </a:extLst>
          </p:cNvPr>
          <p:cNvCxnSpPr>
            <a:stCxn id="13" idx="3"/>
            <a:endCxn id="25" idx="1"/>
          </p:cNvCxnSpPr>
          <p:nvPr/>
        </p:nvCxnSpPr>
        <p:spPr>
          <a:xfrm>
            <a:off x="7461710" y="3989733"/>
            <a:ext cx="1737418" cy="10290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กล่องข้อความ 84">
            <a:extLst>
              <a:ext uri="{FF2B5EF4-FFF2-40B4-BE49-F238E27FC236}">
                <a16:creationId xmlns:a16="http://schemas.microsoft.com/office/drawing/2014/main" id="{17E519DD-CC92-49E2-A6A0-7E8F80BDB5C1}"/>
              </a:ext>
            </a:extLst>
          </p:cNvPr>
          <p:cNvSpPr txBox="1"/>
          <p:nvPr/>
        </p:nvSpPr>
        <p:spPr>
          <a:xfrm>
            <a:off x="6284417" y="546627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(AI)</a:t>
            </a:r>
          </a:p>
        </p:txBody>
      </p:sp>
      <p:sp>
        <p:nvSpPr>
          <p:cNvPr id="86" name="กล่องข้อความ 85">
            <a:extLst>
              <a:ext uri="{FF2B5EF4-FFF2-40B4-BE49-F238E27FC236}">
                <a16:creationId xmlns:a16="http://schemas.microsoft.com/office/drawing/2014/main" id="{C5E585CD-DEDC-4986-A884-374AC0E67502}"/>
              </a:ext>
            </a:extLst>
          </p:cNvPr>
          <p:cNvSpPr txBox="1"/>
          <p:nvPr/>
        </p:nvSpPr>
        <p:spPr>
          <a:xfrm>
            <a:off x="2364785" y="4005895"/>
            <a:ext cx="325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(Webcam , Pictures , </a:t>
            </a:r>
            <a:r>
              <a:rPr lang="en-US" dirty="0" err="1"/>
              <a:t>Vdo</a:t>
            </a:r>
            <a:r>
              <a:rPr lang="en-US" dirty="0"/>
              <a:t>)</a:t>
            </a:r>
          </a:p>
        </p:txBody>
      </p:sp>
      <p:pic>
        <p:nvPicPr>
          <p:cNvPr id="90" name="รูปภาพ 89">
            <a:extLst>
              <a:ext uri="{FF2B5EF4-FFF2-40B4-BE49-F238E27FC236}">
                <a16:creationId xmlns:a16="http://schemas.microsoft.com/office/drawing/2014/main" id="{72207415-CE88-48B9-AE3A-095EE8326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552" y="2399592"/>
            <a:ext cx="2281714" cy="1283464"/>
          </a:xfrm>
          <a:prstGeom prst="rect">
            <a:avLst/>
          </a:prstGeom>
        </p:spPr>
      </p:pic>
      <p:sp>
        <p:nvSpPr>
          <p:cNvPr id="91" name="กล่องข้อความ 90">
            <a:extLst>
              <a:ext uri="{FF2B5EF4-FFF2-40B4-BE49-F238E27FC236}">
                <a16:creationId xmlns:a16="http://schemas.microsoft.com/office/drawing/2014/main" id="{C90EF71F-B8A0-4597-A649-3B0472A9B0BB}"/>
              </a:ext>
            </a:extLst>
          </p:cNvPr>
          <p:cNvSpPr txBox="1"/>
          <p:nvPr/>
        </p:nvSpPr>
        <p:spPr>
          <a:xfrm>
            <a:off x="2565695" y="4319579"/>
            <a:ext cx="2185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(Desktop application)</a:t>
            </a:r>
          </a:p>
        </p:txBody>
      </p:sp>
      <p:pic>
        <p:nvPicPr>
          <p:cNvPr id="4" name="รูปภาพ 3" descr="รูปภาพประกอบด้วย กีฬา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0BC4AE2E-B271-4A9C-BDF9-0C35B0AA6D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55" y="466607"/>
            <a:ext cx="2118051" cy="1588538"/>
          </a:xfrm>
          <a:prstGeom prst="rect">
            <a:avLst/>
          </a:prstGeom>
        </p:spPr>
      </p:pic>
      <p:pic>
        <p:nvPicPr>
          <p:cNvPr id="19" name="รูปภาพ 18" descr="รูปภาพประกอบด้วย กีฬา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9470015F-A644-4BD6-8B09-120260CFE5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109" y="4190561"/>
            <a:ext cx="2050600" cy="112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73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9699571-5C89-4973-A037-1A57A3B0E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955DBA8C-F540-483E-B2DD-7CB15E1E817D}"/>
              </a:ext>
            </a:extLst>
          </p:cNvPr>
          <p:cNvSpPr/>
          <p:nvPr/>
        </p:nvSpPr>
        <p:spPr>
          <a:xfrm>
            <a:off x="3398108" y="3805881"/>
            <a:ext cx="1857633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8A41EBB4-38B4-4C15-B135-97BE52420D54}"/>
              </a:ext>
            </a:extLst>
          </p:cNvPr>
          <p:cNvSpPr txBox="1"/>
          <p:nvPr/>
        </p:nvSpPr>
        <p:spPr>
          <a:xfrm>
            <a:off x="9605317" y="4044778"/>
            <a:ext cx="1857633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Barbell curl</a:t>
            </a:r>
          </a:p>
          <a:p>
            <a:pPr algn="ctr"/>
            <a:endParaRPr lang="en-US" dirty="0"/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779D7568-0A61-4CD8-945D-EC378B31C2C5}"/>
              </a:ext>
            </a:extLst>
          </p:cNvPr>
          <p:cNvSpPr txBox="1"/>
          <p:nvPr/>
        </p:nvSpPr>
        <p:spPr>
          <a:xfrm>
            <a:off x="3398108" y="3711145"/>
            <a:ext cx="1857633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Barbell curl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8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บุคคล, กีฬา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B1F068D5-CB21-4CD1-8EB4-FC4EF571D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744" y="3815249"/>
            <a:ext cx="7219950" cy="2790825"/>
          </a:xfrm>
          <a:prstGeom prst="rect">
            <a:avLst/>
          </a:prstGeom>
        </p:spPr>
      </p:pic>
      <p:pic>
        <p:nvPicPr>
          <p:cNvPr id="7" name="รูปภาพ 6" descr="รูปภาพประกอบด้วย กีฬา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03CE8F29-35A9-4F44-B919-3E5FAB552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728" y="560808"/>
            <a:ext cx="4833484" cy="271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40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21A90BE1-8D5C-42D5-8D4B-F55C730A7BB9}"/>
              </a:ext>
            </a:extLst>
          </p:cNvPr>
          <p:cNvSpPr txBox="1"/>
          <p:nvPr/>
        </p:nvSpPr>
        <p:spPr>
          <a:xfrm>
            <a:off x="547180" y="4144502"/>
            <a:ext cx="36838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Multi-person Tracking</a:t>
            </a:r>
            <a:r>
              <a:rPr lang="th-TH" sz="2800" b="1" dirty="0"/>
              <a:t>  </a:t>
            </a:r>
            <a:r>
              <a:rPr lang="en-US" sz="2800" b="1" dirty="0"/>
              <a:t> </a:t>
            </a:r>
          </a:p>
          <a:p>
            <a:endParaRPr lang="en-US" sz="2800" b="1" dirty="0"/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561D367A-41EE-4749-829E-0B1323D3A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01" y="1452414"/>
            <a:ext cx="3724679" cy="2273982"/>
          </a:xfrm>
          <a:prstGeom prst="rect">
            <a:avLst/>
          </a:prstGeom>
        </p:spPr>
      </p:pic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BEA168AC-5BFE-4194-A77D-DA5329112FD7}"/>
              </a:ext>
            </a:extLst>
          </p:cNvPr>
          <p:cNvSpPr txBox="1"/>
          <p:nvPr/>
        </p:nvSpPr>
        <p:spPr>
          <a:xfrm>
            <a:off x="1428328" y="451721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Openpose</a:t>
            </a:r>
            <a:endParaRPr lang="en-US" b="1" dirty="0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8164BED4-999A-4B3D-BB5D-1F963AA369D8}"/>
              </a:ext>
            </a:extLst>
          </p:cNvPr>
          <p:cNvSpPr/>
          <p:nvPr/>
        </p:nvSpPr>
        <p:spPr>
          <a:xfrm>
            <a:off x="8150999" y="4455109"/>
            <a:ext cx="2078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Supervised Learning</a:t>
            </a: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1348A4B8-65E4-4E0C-9699-4B86FE72940C}"/>
              </a:ext>
            </a:extLst>
          </p:cNvPr>
          <p:cNvSpPr/>
          <p:nvPr/>
        </p:nvSpPr>
        <p:spPr>
          <a:xfrm>
            <a:off x="7616657" y="4036780"/>
            <a:ext cx="3147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0" dirty="0">
                <a:solidFill>
                  <a:srgbClr val="222222"/>
                </a:solidFill>
                <a:effectLst/>
                <a:cs typeface="TH SarabunPSK" panose="020B0500040200020003" pitchFamily="34" charset="-34"/>
              </a:rPr>
              <a:t>Machine learning</a:t>
            </a:r>
            <a:endParaRPr lang="en-US" sz="3200" dirty="0">
              <a:cs typeface="TH SarabunPSK" panose="020B0500040200020003" pitchFamily="34" charset="-34"/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6E80CD2F-D264-454C-A806-AD02785CC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732" y="1403005"/>
            <a:ext cx="4150863" cy="2374956"/>
          </a:xfrm>
          <a:prstGeom prst="rect">
            <a:avLst/>
          </a:prstGeom>
        </p:spPr>
      </p:pic>
      <p:cxnSp>
        <p:nvCxnSpPr>
          <p:cNvPr id="21" name="ลูกศรเชื่อมต่อแบบตรง 20">
            <a:extLst>
              <a:ext uri="{FF2B5EF4-FFF2-40B4-BE49-F238E27FC236}">
                <a16:creationId xmlns:a16="http://schemas.microsoft.com/office/drawing/2014/main" id="{DB1FA5CE-753F-45DF-87C9-EB014EE5A338}"/>
              </a:ext>
            </a:extLst>
          </p:cNvPr>
          <p:cNvCxnSpPr>
            <a:cxnSpLocks/>
          </p:cNvCxnSpPr>
          <p:nvPr/>
        </p:nvCxnSpPr>
        <p:spPr>
          <a:xfrm>
            <a:off x="4646141" y="2786268"/>
            <a:ext cx="2108886" cy="8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6126781B-0D36-40A5-AF7D-B27E8A7D16F1}"/>
              </a:ext>
            </a:extLst>
          </p:cNvPr>
          <p:cNvSpPr txBox="1"/>
          <p:nvPr/>
        </p:nvSpPr>
        <p:spPr>
          <a:xfrm>
            <a:off x="5342238" y="2416936"/>
            <a:ext cx="71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X, Y</a:t>
            </a: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48516D70-CC98-4495-9176-23B4C8467035}"/>
              </a:ext>
            </a:extLst>
          </p:cNvPr>
          <p:cNvSpPr/>
          <p:nvPr/>
        </p:nvSpPr>
        <p:spPr>
          <a:xfrm>
            <a:off x="205111" y="5332313"/>
            <a:ext cx="57858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"pose_keypoints_2d":[582.349,507.866,0.845918,746.975,631.307,0.587007,...],</a:t>
            </a:r>
          </a:p>
          <a:p>
            <a:r>
              <a:rPr lang="en-US" sz="800" dirty="0"/>
              <a:t>            "face_keypoints_2d":[468.725,715.636,0.189116,554.963,652.863,0.665039,...],</a:t>
            </a:r>
          </a:p>
          <a:p>
            <a:r>
              <a:rPr lang="en-US" sz="800" dirty="0"/>
              <a:t>            "hand_left_keypoints_2d":[746.975,631.307,0.587007,615.659,617.567,0.377899,...],</a:t>
            </a:r>
          </a:p>
          <a:p>
            <a:r>
              <a:rPr lang="en-US" sz="800" dirty="0"/>
              <a:t>            "hand_right_keypoints_2d":[617.581,472.65,0.797508,0,0,0,723.431,462.783,0.88765,...]</a:t>
            </a:r>
          </a:p>
          <a:p>
            <a:r>
              <a:rPr lang="en-US" sz="800" dirty="0"/>
              <a:t>            "pose_keypoints_3d":[582.349,507.866,507.866,0.845918,507.866,746.975,631.307,0.587007,...],</a:t>
            </a:r>
          </a:p>
          <a:p>
            <a:r>
              <a:rPr lang="en-US" sz="800" dirty="0"/>
              <a:t>            "face_keypoints_3d":[468.725,715.636,715.636,0.189116,715.636,554.963,652.863,0.665039,...],</a:t>
            </a:r>
          </a:p>
          <a:p>
            <a:r>
              <a:rPr lang="en-US" sz="800" dirty="0"/>
              <a:t>            "hand_left_keypoints_3d":[746.975,631.307,631.307,0.587007,631.307,615.659,617.567,0.377899,...],</a:t>
            </a:r>
          </a:p>
          <a:p>
            <a:r>
              <a:rPr lang="en-US" sz="800" dirty="0"/>
              <a:t>            "hand_right_keypoints_3d":[617.581,472.65,472.65,0.797508,472.65,0,0,0,723.431,462.783,0.88765,...]</a:t>
            </a:r>
          </a:p>
        </p:txBody>
      </p:sp>
      <p:cxnSp>
        <p:nvCxnSpPr>
          <p:cNvPr id="32" name="ลูกศรเชื่อมต่อแบบตรง 31">
            <a:extLst>
              <a:ext uri="{FF2B5EF4-FFF2-40B4-BE49-F238E27FC236}">
                <a16:creationId xmlns:a16="http://schemas.microsoft.com/office/drawing/2014/main" id="{F1462E86-BB45-4877-9EA0-D4F8B4609393}"/>
              </a:ext>
            </a:extLst>
          </p:cNvPr>
          <p:cNvCxnSpPr/>
          <p:nvPr/>
        </p:nvCxnSpPr>
        <p:spPr>
          <a:xfrm>
            <a:off x="5115697" y="5870922"/>
            <a:ext cx="21665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25FB537A-9F12-44EF-AC6D-BA9DE8E8655A}"/>
              </a:ext>
            </a:extLst>
          </p:cNvPr>
          <p:cNvSpPr txBox="1"/>
          <p:nvPr/>
        </p:nvSpPr>
        <p:spPr>
          <a:xfrm>
            <a:off x="5780015" y="5416952"/>
            <a:ext cx="6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</a:t>
            </a:r>
          </a:p>
        </p:txBody>
      </p:sp>
      <p:sp>
        <p:nvSpPr>
          <p:cNvPr id="35" name="สี่เหลี่ยมผืนผ้า 34">
            <a:extLst>
              <a:ext uri="{FF2B5EF4-FFF2-40B4-BE49-F238E27FC236}">
                <a16:creationId xmlns:a16="http://schemas.microsoft.com/office/drawing/2014/main" id="{EDA52B67-0B21-4486-A630-029D5B22C37B}"/>
              </a:ext>
            </a:extLst>
          </p:cNvPr>
          <p:cNvSpPr/>
          <p:nvPr/>
        </p:nvSpPr>
        <p:spPr>
          <a:xfrm>
            <a:off x="4545668" y="156081"/>
            <a:ext cx="19900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Training</a:t>
            </a:r>
            <a:r>
              <a:rPr lang="th-TH" sz="3200" b="1" dirty="0"/>
              <a:t> </a:t>
            </a:r>
            <a:r>
              <a:rPr lang="en-US" sz="3200" b="1" dirty="0"/>
              <a:t>AI</a:t>
            </a:r>
          </a:p>
        </p:txBody>
      </p:sp>
      <p:pic>
        <p:nvPicPr>
          <p:cNvPr id="37" name="รูปภาพ 36">
            <a:extLst>
              <a:ext uri="{FF2B5EF4-FFF2-40B4-BE49-F238E27FC236}">
                <a16:creationId xmlns:a16="http://schemas.microsoft.com/office/drawing/2014/main" id="{E1E70493-9807-4E88-B0A9-B0BB30ED1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786" y="4973259"/>
            <a:ext cx="2890754" cy="1626049"/>
          </a:xfrm>
          <a:prstGeom prst="rect">
            <a:avLst/>
          </a:prstGeom>
        </p:spPr>
      </p:pic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5E5CEB83-ADBF-4DA5-8104-6C7ADB056EA7}"/>
              </a:ext>
            </a:extLst>
          </p:cNvPr>
          <p:cNvSpPr/>
          <p:nvPr/>
        </p:nvSpPr>
        <p:spPr>
          <a:xfrm>
            <a:off x="8717564" y="3667704"/>
            <a:ext cx="945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452130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วงรี 14">
            <a:extLst>
              <a:ext uri="{FF2B5EF4-FFF2-40B4-BE49-F238E27FC236}">
                <a16:creationId xmlns:a16="http://schemas.microsoft.com/office/drawing/2014/main" id="{15875584-5DF6-457B-9838-CEF4D5323E26}"/>
              </a:ext>
            </a:extLst>
          </p:cNvPr>
          <p:cNvSpPr/>
          <p:nvPr/>
        </p:nvSpPr>
        <p:spPr>
          <a:xfrm>
            <a:off x="3871365" y="2164312"/>
            <a:ext cx="462790" cy="4627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83322912-8228-45B4-ACB3-0DE4ADB05025}"/>
              </a:ext>
            </a:extLst>
          </p:cNvPr>
          <p:cNvSpPr/>
          <p:nvPr/>
        </p:nvSpPr>
        <p:spPr>
          <a:xfrm>
            <a:off x="3147439" y="2507749"/>
            <a:ext cx="462790" cy="4627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BEB945D5-BB72-4019-B051-27BC46C2E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30" y="100582"/>
            <a:ext cx="1183571" cy="1097216"/>
          </a:xfrm>
          <a:prstGeom prst="rect">
            <a:avLst/>
          </a:prstGeom>
        </p:spPr>
      </p:pic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63014A04-03BC-42D2-B272-0CA258344C18}"/>
              </a:ext>
            </a:extLst>
          </p:cNvPr>
          <p:cNvSpPr/>
          <p:nvPr/>
        </p:nvSpPr>
        <p:spPr>
          <a:xfrm>
            <a:off x="3282699" y="1149544"/>
            <a:ext cx="10404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Webcam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1B39976E-E8A6-41BC-BFC8-6759C6A7A5A4}"/>
              </a:ext>
            </a:extLst>
          </p:cNvPr>
          <p:cNvSpPr txBox="1"/>
          <p:nvPr/>
        </p:nvSpPr>
        <p:spPr>
          <a:xfrm>
            <a:off x="5587814" y="1233324"/>
            <a:ext cx="1163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Openpose</a:t>
            </a:r>
            <a:endParaRPr lang="en-US" sz="2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F9862BF5-5B28-499E-846A-A1BD577C17FF}"/>
              </a:ext>
            </a:extLst>
          </p:cNvPr>
          <p:cNvSpPr/>
          <p:nvPr/>
        </p:nvSpPr>
        <p:spPr>
          <a:xfrm>
            <a:off x="7629408" y="185885"/>
            <a:ext cx="57858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cs typeface="TH SarabunPSK" panose="020B0500040200020003" pitchFamily="34" charset="-34"/>
              </a:rPr>
              <a:t>"pose_keypoints_2d":[582.349,507.866,0.845918,746.975,631.307,0.587007,...],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"face_keypoints_2d":[468.725,715.636,0.189116,554.963,652.863,0.665039,...],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"hand_left_keypoints_2d":[746.975,631.307,0.587007,615.659,617.567,0.377899,...],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"hand_right_keypoints_2d":[617.581,472.65,0.797508,0,0,0,723.431,462.783,0.88765,...]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"pose_keypoints_3d":[582.349,507.866,507.866,0.845918,507.866,746.975,631.307,0.587007,...],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"face_keypoints_3d":[468.725,715.636,715.636,0.189116,715.636,554.963,652.863,0.665039,...],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"hand_left_keypoints_3d":[746.975,631.307,631.307,0.587007,631.307,615.659,617.567,0.377899,...],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"hand_right_keypoints_3d":[617.581,472.65,472.65,0.797508,472.65,0,0,0,723.431,462.783,0.88765,...]</a:t>
            </a: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3F0A0805-619C-4528-9128-E758D7C3733B}"/>
              </a:ext>
            </a:extLst>
          </p:cNvPr>
          <p:cNvSpPr/>
          <p:nvPr/>
        </p:nvSpPr>
        <p:spPr>
          <a:xfrm>
            <a:off x="4045611" y="3979982"/>
            <a:ext cx="971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Training set</a:t>
            </a:r>
          </a:p>
        </p:txBody>
      </p:sp>
      <p:sp>
        <p:nvSpPr>
          <p:cNvPr id="13" name="วงรี 12">
            <a:extLst>
              <a:ext uri="{FF2B5EF4-FFF2-40B4-BE49-F238E27FC236}">
                <a16:creationId xmlns:a16="http://schemas.microsoft.com/office/drawing/2014/main" id="{354D226C-AA7D-4C80-B1BD-059D37FD8CBB}"/>
              </a:ext>
            </a:extLst>
          </p:cNvPr>
          <p:cNvSpPr/>
          <p:nvPr/>
        </p:nvSpPr>
        <p:spPr>
          <a:xfrm>
            <a:off x="2430731" y="2164312"/>
            <a:ext cx="462790" cy="4627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CB92C742-8CAF-4531-ADD8-433794F764B3}"/>
              </a:ext>
            </a:extLst>
          </p:cNvPr>
          <p:cNvSpPr/>
          <p:nvPr/>
        </p:nvSpPr>
        <p:spPr>
          <a:xfrm>
            <a:off x="2430731" y="2808178"/>
            <a:ext cx="462790" cy="4627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A61E9ED7-3D5B-4C0F-8668-5965369B96A0}"/>
              </a:ext>
            </a:extLst>
          </p:cNvPr>
          <p:cNvSpPr/>
          <p:nvPr/>
        </p:nvSpPr>
        <p:spPr>
          <a:xfrm>
            <a:off x="3162561" y="1850235"/>
            <a:ext cx="462790" cy="4627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04E1B77C-AC96-4765-9AD9-192B4BF2F45B}"/>
              </a:ext>
            </a:extLst>
          </p:cNvPr>
          <p:cNvSpPr/>
          <p:nvPr/>
        </p:nvSpPr>
        <p:spPr>
          <a:xfrm>
            <a:off x="3147439" y="3122646"/>
            <a:ext cx="462790" cy="4627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5" name="วงรี 24">
            <a:extLst>
              <a:ext uri="{FF2B5EF4-FFF2-40B4-BE49-F238E27FC236}">
                <a16:creationId xmlns:a16="http://schemas.microsoft.com/office/drawing/2014/main" id="{DC1F6539-3FA1-4E5D-A8E6-2519C945DE2E}"/>
              </a:ext>
            </a:extLst>
          </p:cNvPr>
          <p:cNvSpPr/>
          <p:nvPr/>
        </p:nvSpPr>
        <p:spPr>
          <a:xfrm>
            <a:off x="3886487" y="2808178"/>
            <a:ext cx="462790" cy="4627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C290CFBD-4538-4ABD-9725-7BC0CF9F4E9A}"/>
              </a:ext>
            </a:extLst>
          </p:cNvPr>
          <p:cNvSpPr/>
          <p:nvPr/>
        </p:nvSpPr>
        <p:spPr>
          <a:xfrm>
            <a:off x="2755907" y="3978085"/>
            <a:ext cx="1245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b="1" dirty="0">
                <a:solidFill>
                  <a:srgbClr val="090A0B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Deep Learning</a:t>
            </a:r>
            <a:endParaRPr lang="en-US" b="1" i="0" dirty="0">
              <a:solidFill>
                <a:srgbClr val="090A0B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5" name="วงรี 64">
            <a:extLst>
              <a:ext uri="{FF2B5EF4-FFF2-40B4-BE49-F238E27FC236}">
                <a16:creationId xmlns:a16="http://schemas.microsoft.com/office/drawing/2014/main" id="{7E4F6D96-4F5E-4510-98D3-0495F6F7F114}"/>
              </a:ext>
            </a:extLst>
          </p:cNvPr>
          <p:cNvSpPr/>
          <p:nvPr/>
        </p:nvSpPr>
        <p:spPr>
          <a:xfrm>
            <a:off x="4728295" y="2488417"/>
            <a:ext cx="462790" cy="4627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67" name="ลูกศรเชื่อมต่อแบบตรง 66">
            <a:extLst>
              <a:ext uri="{FF2B5EF4-FFF2-40B4-BE49-F238E27FC236}">
                <a16:creationId xmlns:a16="http://schemas.microsoft.com/office/drawing/2014/main" id="{7DA7AE6E-A978-4B9D-B061-B24702D5B6F1}"/>
              </a:ext>
            </a:extLst>
          </p:cNvPr>
          <p:cNvCxnSpPr>
            <a:stCxn id="25" idx="6"/>
            <a:endCxn id="65" idx="2"/>
          </p:cNvCxnSpPr>
          <p:nvPr/>
        </p:nvCxnSpPr>
        <p:spPr>
          <a:xfrm flipV="1">
            <a:off x="4349277" y="2719812"/>
            <a:ext cx="379018" cy="3197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ลูกศรเชื่อมต่อแบบตรง 68">
            <a:extLst>
              <a:ext uri="{FF2B5EF4-FFF2-40B4-BE49-F238E27FC236}">
                <a16:creationId xmlns:a16="http://schemas.microsoft.com/office/drawing/2014/main" id="{4F96DBDC-C006-4776-A643-90391682FA27}"/>
              </a:ext>
            </a:extLst>
          </p:cNvPr>
          <p:cNvCxnSpPr>
            <a:cxnSpLocks/>
            <a:stCxn id="15" idx="6"/>
            <a:endCxn id="65" idx="2"/>
          </p:cNvCxnSpPr>
          <p:nvPr/>
        </p:nvCxnSpPr>
        <p:spPr>
          <a:xfrm>
            <a:off x="4334155" y="2395707"/>
            <a:ext cx="394140" cy="3241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กล่องข้อความ 77">
            <a:extLst>
              <a:ext uri="{FF2B5EF4-FFF2-40B4-BE49-F238E27FC236}">
                <a16:creationId xmlns:a16="http://schemas.microsoft.com/office/drawing/2014/main" id="{6ADBF850-5560-4CD9-A3AA-7D97DD308AF9}"/>
              </a:ext>
            </a:extLst>
          </p:cNvPr>
          <p:cNvSpPr txBox="1"/>
          <p:nvPr/>
        </p:nvSpPr>
        <p:spPr>
          <a:xfrm>
            <a:off x="8097288" y="3653034"/>
            <a:ext cx="1706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Development set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1" name="วงรี 80">
            <a:extLst>
              <a:ext uri="{FF2B5EF4-FFF2-40B4-BE49-F238E27FC236}">
                <a16:creationId xmlns:a16="http://schemas.microsoft.com/office/drawing/2014/main" id="{1AEE51F2-6F0E-4251-B19F-0F3A13D70741}"/>
              </a:ext>
            </a:extLst>
          </p:cNvPr>
          <p:cNvSpPr/>
          <p:nvPr/>
        </p:nvSpPr>
        <p:spPr>
          <a:xfrm>
            <a:off x="7907888" y="2947547"/>
            <a:ext cx="462790" cy="4627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4" name="สี่เหลี่ยมผืนผ้า 83">
            <a:extLst>
              <a:ext uri="{FF2B5EF4-FFF2-40B4-BE49-F238E27FC236}">
                <a16:creationId xmlns:a16="http://schemas.microsoft.com/office/drawing/2014/main" id="{930E96E6-B33C-479C-BE65-51F80842AF44}"/>
              </a:ext>
            </a:extLst>
          </p:cNvPr>
          <p:cNvSpPr/>
          <p:nvPr/>
        </p:nvSpPr>
        <p:spPr>
          <a:xfrm>
            <a:off x="4002955" y="6325729"/>
            <a:ext cx="826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2000" b="1" dirty="0">
                <a:solidFill>
                  <a:srgbClr val="090A0B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Test set</a:t>
            </a:r>
          </a:p>
        </p:txBody>
      </p:sp>
      <p:sp>
        <p:nvSpPr>
          <p:cNvPr id="85" name="วงรี 84">
            <a:extLst>
              <a:ext uri="{FF2B5EF4-FFF2-40B4-BE49-F238E27FC236}">
                <a16:creationId xmlns:a16="http://schemas.microsoft.com/office/drawing/2014/main" id="{E50EF693-E413-42E0-9532-ADBC4BBF45D8}"/>
              </a:ext>
            </a:extLst>
          </p:cNvPr>
          <p:cNvSpPr/>
          <p:nvPr/>
        </p:nvSpPr>
        <p:spPr>
          <a:xfrm>
            <a:off x="8864721" y="3002903"/>
            <a:ext cx="462790" cy="46279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7" name="วงรี 86">
            <a:extLst>
              <a:ext uri="{FF2B5EF4-FFF2-40B4-BE49-F238E27FC236}">
                <a16:creationId xmlns:a16="http://schemas.microsoft.com/office/drawing/2014/main" id="{1C65C775-78A8-48CB-BED7-B4CAA75CF753}"/>
              </a:ext>
            </a:extLst>
          </p:cNvPr>
          <p:cNvSpPr/>
          <p:nvPr/>
        </p:nvSpPr>
        <p:spPr>
          <a:xfrm>
            <a:off x="3378834" y="5160410"/>
            <a:ext cx="462790" cy="4627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8" name="วงรี 87">
            <a:extLst>
              <a:ext uri="{FF2B5EF4-FFF2-40B4-BE49-F238E27FC236}">
                <a16:creationId xmlns:a16="http://schemas.microsoft.com/office/drawing/2014/main" id="{D4E0D107-A81E-4972-8BA9-D1F2C3B96978}"/>
              </a:ext>
            </a:extLst>
          </p:cNvPr>
          <p:cNvSpPr/>
          <p:nvPr/>
        </p:nvSpPr>
        <p:spPr>
          <a:xfrm>
            <a:off x="4335667" y="5160410"/>
            <a:ext cx="462790" cy="4627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1" name="กล่องข้อความ 90">
            <a:extLst>
              <a:ext uri="{FF2B5EF4-FFF2-40B4-BE49-F238E27FC236}">
                <a16:creationId xmlns:a16="http://schemas.microsoft.com/office/drawing/2014/main" id="{AE3F2EE6-C07C-42A9-AF21-3AE7360957DC}"/>
              </a:ext>
            </a:extLst>
          </p:cNvPr>
          <p:cNvSpPr txBox="1"/>
          <p:nvPr/>
        </p:nvSpPr>
        <p:spPr>
          <a:xfrm>
            <a:off x="6963587" y="302369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 2</a:t>
            </a:r>
          </a:p>
        </p:txBody>
      </p:sp>
      <p:sp>
        <p:nvSpPr>
          <p:cNvPr id="93" name="กล่องข้อความ 92">
            <a:extLst>
              <a:ext uri="{FF2B5EF4-FFF2-40B4-BE49-F238E27FC236}">
                <a16:creationId xmlns:a16="http://schemas.microsoft.com/office/drawing/2014/main" id="{B58B422B-DC2B-4526-892C-674759CB90C7}"/>
              </a:ext>
            </a:extLst>
          </p:cNvPr>
          <p:cNvSpPr txBox="1"/>
          <p:nvPr/>
        </p:nvSpPr>
        <p:spPr>
          <a:xfrm>
            <a:off x="8728350" y="2681568"/>
            <a:ext cx="708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Dev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set</a:t>
            </a:r>
          </a:p>
          <a:p>
            <a:b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4" name="กล่องข้อความ 93">
            <a:extLst>
              <a:ext uri="{FF2B5EF4-FFF2-40B4-BE49-F238E27FC236}">
                <a16:creationId xmlns:a16="http://schemas.microsoft.com/office/drawing/2014/main" id="{55BD3F03-7647-4E42-8EBA-F7C751E14A12}"/>
              </a:ext>
            </a:extLst>
          </p:cNvPr>
          <p:cNvSpPr txBox="1"/>
          <p:nvPr/>
        </p:nvSpPr>
        <p:spPr>
          <a:xfrm>
            <a:off x="9804095" y="2970539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Error 11.5%</a:t>
            </a:r>
          </a:p>
        </p:txBody>
      </p:sp>
      <p:sp>
        <p:nvSpPr>
          <p:cNvPr id="95" name="ลูกศร: ขวา 94">
            <a:extLst>
              <a:ext uri="{FF2B5EF4-FFF2-40B4-BE49-F238E27FC236}">
                <a16:creationId xmlns:a16="http://schemas.microsoft.com/office/drawing/2014/main" id="{A8C9FA1D-9618-470A-97B8-9762C33097AA}"/>
              </a:ext>
            </a:extLst>
          </p:cNvPr>
          <p:cNvSpPr/>
          <p:nvPr/>
        </p:nvSpPr>
        <p:spPr>
          <a:xfrm>
            <a:off x="9554481" y="3117071"/>
            <a:ext cx="217183" cy="117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6" name="กากบาท 95">
            <a:extLst>
              <a:ext uri="{FF2B5EF4-FFF2-40B4-BE49-F238E27FC236}">
                <a16:creationId xmlns:a16="http://schemas.microsoft.com/office/drawing/2014/main" id="{8E35770D-0424-45F9-93E1-EBB35101BC91}"/>
              </a:ext>
            </a:extLst>
          </p:cNvPr>
          <p:cNvSpPr/>
          <p:nvPr/>
        </p:nvSpPr>
        <p:spPr>
          <a:xfrm>
            <a:off x="8509120" y="3091330"/>
            <a:ext cx="192338" cy="192338"/>
          </a:xfrm>
          <a:prstGeom prst="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7" name="วงรี 96">
            <a:extLst>
              <a:ext uri="{FF2B5EF4-FFF2-40B4-BE49-F238E27FC236}">
                <a16:creationId xmlns:a16="http://schemas.microsoft.com/office/drawing/2014/main" id="{71735AB7-7A8C-4974-8A9F-538F968C5558}"/>
              </a:ext>
            </a:extLst>
          </p:cNvPr>
          <p:cNvSpPr/>
          <p:nvPr/>
        </p:nvSpPr>
        <p:spPr>
          <a:xfrm>
            <a:off x="7907888" y="2259017"/>
            <a:ext cx="462790" cy="4627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8" name="วงรี 97">
            <a:extLst>
              <a:ext uri="{FF2B5EF4-FFF2-40B4-BE49-F238E27FC236}">
                <a16:creationId xmlns:a16="http://schemas.microsoft.com/office/drawing/2014/main" id="{85D611E1-067F-4088-963F-47FF2C84CD70}"/>
              </a:ext>
            </a:extLst>
          </p:cNvPr>
          <p:cNvSpPr/>
          <p:nvPr/>
        </p:nvSpPr>
        <p:spPr>
          <a:xfrm>
            <a:off x="8864281" y="2255759"/>
            <a:ext cx="462790" cy="46279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9" name="กล่องข้อความ 98">
            <a:extLst>
              <a:ext uri="{FF2B5EF4-FFF2-40B4-BE49-F238E27FC236}">
                <a16:creationId xmlns:a16="http://schemas.microsoft.com/office/drawing/2014/main" id="{05E19A64-ACC5-48BB-89CD-9FA5B351C9E8}"/>
              </a:ext>
            </a:extLst>
          </p:cNvPr>
          <p:cNvSpPr txBox="1"/>
          <p:nvPr/>
        </p:nvSpPr>
        <p:spPr>
          <a:xfrm>
            <a:off x="9804095" y="2282009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Error 10.3%</a:t>
            </a:r>
          </a:p>
        </p:txBody>
      </p:sp>
      <p:sp>
        <p:nvSpPr>
          <p:cNvPr id="100" name="ลูกศร: ขวา 99">
            <a:extLst>
              <a:ext uri="{FF2B5EF4-FFF2-40B4-BE49-F238E27FC236}">
                <a16:creationId xmlns:a16="http://schemas.microsoft.com/office/drawing/2014/main" id="{EF402DDB-A8F2-4EA1-95EA-08D84179CE4E}"/>
              </a:ext>
            </a:extLst>
          </p:cNvPr>
          <p:cNvSpPr/>
          <p:nvPr/>
        </p:nvSpPr>
        <p:spPr>
          <a:xfrm>
            <a:off x="9554481" y="2428541"/>
            <a:ext cx="217183" cy="117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1" name="กากบาท 100">
            <a:extLst>
              <a:ext uri="{FF2B5EF4-FFF2-40B4-BE49-F238E27FC236}">
                <a16:creationId xmlns:a16="http://schemas.microsoft.com/office/drawing/2014/main" id="{61168347-AF1F-453A-B626-B663169685DF}"/>
              </a:ext>
            </a:extLst>
          </p:cNvPr>
          <p:cNvSpPr/>
          <p:nvPr/>
        </p:nvSpPr>
        <p:spPr>
          <a:xfrm>
            <a:off x="8509120" y="2402800"/>
            <a:ext cx="192338" cy="192338"/>
          </a:xfrm>
          <a:prstGeom prst="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7" name="สี่เหลี่ยมผืนผ้า 106">
            <a:extLst>
              <a:ext uri="{FF2B5EF4-FFF2-40B4-BE49-F238E27FC236}">
                <a16:creationId xmlns:a16="http://schemas.microsoft.com/office/drawing/2014/main" id="{FD83EF86-8278-4516-8D3F-F18BAD03122A}"/>
              </a:ext>
            </a:extLst>
          </p:cNvPr>
          <p:cNvSpPr/>
          <p:nvPr/>
        </p:nvSpPr>
        <p:spPr>
          <a:xfrm>
            <a:off x="6949828" y="2314303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 1</a:t>
            </a:r>
          </a:p>
        </p:txBody>
      </p:sp>
      <p:sp>
        <p:nvSpPr>
          <p:cNvPr id="108" name="สี่เหลี่ยมผืนผ้า 107">
            <a:extLst>
              <a:ext uri="{FF2B5EF4-FFF2-40B4-BE49-F238E27FC236}">
                <a16:creationId xmlns:a16="http://schemas.microsoft.com/office/drawing/2014/main" id="{2944F333-D3BF-433F-8C2F-DDCEACA237FB}"/>
              </a:ext>
            </a:extLst>
          </p:cNvPr>
          <p:cNvSpPr/>
          <p:nvPr/>
        </p:nvSpPr>
        <p:spPr>
          <a:xfrm>
            <a:off x="3241208" y="5662205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 1</a:t>
            </a:r>
          </a:p>
        </p:txBody>
      </p:sp>
      <p:sp>
        <p:nvSpPr>
          <p:cNvPr id="109" name="กากบาท 108">
            <a:extLst>
              <a:ext uri="{FF2B5EF4-FFF2-40B4-BE49-F238E27FC236}">
                <a16:creationId xmlns:a16="http://schemas.microsoft.com/office/drawing/2014/main" id="{24BDF2D1-D3C5-46D1-95E8-97EEED6DA266}"/>
              </a:ext>
            </a:extLst>
          </p:cNvPr>
          <p:cNvSpPr/>
          <p:nvPr/>
        </p:nvSpPr>
        <p:spPr>
          <a:xfrm>
            <a:off x="4017712" y="5326595"/>
            <a:ext cx="192338" cy="192338"/>
          </a:xfrm>
          <a:prstGeom prst="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0" name="กล่องข้อความ 109">
            <a:extLst>
              <a:ext uri="{FF2B5EF4-FFF2-40B4-BE49-F238E27FC236}">
                <a16:creationId xmlns:a16="http://schemas.microsoft.com/office/drawing/2014/main" id="{910D403D-AC57-4BEF-BB4C-EF64C9CD2EA8}"/>
              </a:ext>
            </a:extLst>
          </p:cNvPr>
          <p:cNvSpPr txBox="1"/>
          <p:nvPr/>
        </p:nvSpPr>
        <p:spPr>
          <a:xfrm>
            <a:off x="5233791" y="5197943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Error 10.3%</a:t>
            </a:r>
          </a:p>
        </p:txBody>
      </p:sp>
      <p:sp>
        <p:nvSpPr>
          <p:cNvPr id="111" name="ลูกศร: ขวา 110">
            <a:extLst>
              <a:ext uri="{FF2B5EF4-FFF2-40B4-BE49-F238E27FC236}">
                <a16:creationId xmlns:a16="http://schemas.microsoft.com/office/drawing/2014/main" id="{1BAA4379-A171-4BD4-B780-EF597ACB3ED6}"/>
              </a:ext>
            </a:extLst>
          </p:cNvPr>
          <p:cNvSpPr/>
          <p:nvPr/>
        </p:nvSpPr>
        <p:spPr>
          <a:xfrm>
            <a:off x="4984177" y="5326595"/>
            <a:ext cx="217183" cy="117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2" name="สี่เหลี่ยมผืนผ้า 111">
            <a:extLst>
              <a:ext uri="{FF2B5EF4-FFF2-40B4-BE49-F238E27FC236}">
                <a16:creationId xmlns:a16="http://schemas.microsoft.com/office/drawing/2014/main" id="{3DFCAB13-1F3B-4D7F-A69B-2565FB8CFFA3}"/>
              </a:ext>
            </a:extLst>
          </p:cNvPr>
          <p:cNvSpPr/>
          <p:nvPr/>
        </p:nvSpPr>
        <p:spPr>
          <a:xfrm>
            <a:off x="4298367" y="5627844"/>
            <a:ext cx="729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dirty="0">
                <a:solidFill>
                  <a:srgbClr val="090A0B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Test set</a:t>
            </a:r>
          </a:p>
        </p:txBody>
      </p:sp>
      <p:sp>
        <p:nvSpPr>
          <p:cNvPr id="113" name="กล่องข้อความ 112">
            <a:extLst>
              <a:ext uri="{FF2B5EF4-FFF2-40B4-BE49-F238E27FC236}">
                <a16:creationId xmlns:a16="http://schemas.microsoft.com/office/drawing/2014/main" id="{4C67B872-C383-4221-AAAA-E5F0E857A947}"/>
              </a:ext>
            </a:extLst>
          </p:cNvPr>
          <p:cNvSpPr txBox="1"/>
          <p:nvPr/>
        </p:nvSpPr>
        <p:spPr>
          <a:xfrm>
            <a:off x="2836477" y="3719291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Hidden Layer</a:t>
            </a:r>
          </a:p>
        </p:txBody>
      </p:sp>
      <p:sp>
        <p:nvSpPr>
          <p:cNvPr id="114" name="กล่องข้อความ 113">
            <a:extLst>
              <a:ext uri="{FF2B5EF4-FFF2-40B4-BE49-F238E27FC236}">
                <a16:creationId xmlns:a16="http://schemas.microsoft.com/office/drawing/2014/main" id="{DD07161A-6DB6-4166-AF66-E3DE6BA26202}"/>
              </a:ext>
            </a:extLst>
          </p:cNvPr>
          <p:cNvSpPr txBox="1"/>
          <p:nvPr/>
        </p:nvSpPr>
        <p:spPr>
          <a:xfrm>
            <a:off x="4487273" y="3719291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Output Layer</a:t>
            </a:r>
          </a:p>
        </p:txBody>
      </p:sp>
      <p:sp>
        <p:nvSpPr>
          <p:cNvPr id="115" name="สี่เหลี่ยมผืนผ้า 114">
            <a:extLst>
              <a:ext uri="{FF2B5EF4-FFF2-40B4-BE49-F238E27FC236}">
                <a16:creationId xmlns:a16="http://schemas.microsoft.com/office/drawing/2014/main" id="{4CE57B58-734E-4A2E-8F2D-D99D0AC54A5D}"/>
              </a:ext>
            </a:extLst>
          </p:cNvPr>
          <p:cNvSpPr/>
          <p:nvPr/>
        </p:nvSpPr>
        <p:spPr>
          <a:xfrm>
            <a:off x="2421313" y="3877526"/>
            <a:ext cx="415164" cy="52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6" name="สี่เหลี่ยมผืนผ้า 115">
            <a:extLst>
              <a:ext uri="{FF2B5EF4-FFF2-40B4-BE49-F238E27FC236}">
                <a16:creationId xmlns:a16="http://schemas.microsoft.com/office/drawing/2014/main" id="{30AB3947-FF6D-46BE-BF4F-30511F484348}"/>
              </a:ext>
            </a:extLst>
          </p:cNvPr>
          <p:cNvSpPr/>
          <p:nvPr/>
        </p:nvSpPr>
        <p:spPr>
          <a:xfrm>
            <a:off x="3952250" y="3862511"/>
            <a:ext cx="415164" cy="52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7" name="กล่องข้อความ 116">
            <a:extLst>
              <a:ext uri="{FF2B5EF4-FFF2-40B4-BE49-F238E27FC236}">
                <a16:creationId xmlns:a16="http://schemas.microsoft.com/office/drawing/2014/main" id="{4A050E4E-62B0-4B9F-9E59-450E09E33040}"/>
              </a:ext>
            </a:extLst>
          </p:cNvPr>
          <p:cNvSpPr txBox="1"/>
          <p:nvPr/>
        </p:nvSpPr>
        <p:spPr>
          <a:xfrm>
            <a:off x="2499192" y="3519905"/>
            <a:ext cx="2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</a:p>
        </p:txBody>
      </p:sp>
      <p:sp>
        <p:nvSpPr>
          <p:cNvPr id="118" name="กล่องข้อความ 117">
            <a:extLst>
              <a:ext uri="{FF2B5EF4-FFF2-40B4-BE49-F238E27FC236}">
                <a16:creationId xmlns:a16="http://schemas.microsoft.com/office/drawing/2014/main" id="{B732DC7A-07F5-438A-AB63-B61BEA7D4997}"/>
              </a:ext>
            </a:extLst>
          </p:cNvPr>
          <p:cNvSpPr txBox="1"/>
          <p:nvPr/>
        </p:nvSpPr>
        <p:spPr>
          <a:xfrm>
            <a:off x="3256049" y="3504166"/>
            <a:ext cx="2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</a:p>
        </p:txBody>
      </p:sp>
      <p:sp>
        <p:nvSpPr>
          <p:cNvPr id="121" name="กล่องข้อความ 120">
            <a:extLst>
              <a:ext uri="{FF2B5EF4-FFF2-40B4-BE49-F238E27FC236}">
                <a16:creationId xmlns:a16="http://schemas.microsoft.com/office/drawing/2014/main" id="{0E6F5F5D-717A-40B3-9C99-6ADF43F83EC0}"/>
              </a:ext>
            </a:extLst>
          </p:cNvPr>
          <p:cNvSpPr txBox="1"/>
          <p:nvPr/>
        </p:nvSpPr>
        <p:spPr>
          <a:xfrm>
            <a:off x="3966605" y="3519298"/>
            <a:ext cx="2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</a:p>
        </p:txBody>
      </p:sp>
      <p:cxnSp>
        <p:nvCxnSpPr>
          <p:cNvPr id="127" name="ลูกศรเชื่อมต่อแบบตรง 126">
            <a:extLst>
              <a:ext uri="{FF2B5EF4-FFF2-40B4-BE49-F238E27FC236}">
                <a16:creationId xmlns:a16="http://schemas.microsoft.com/office/drawing/2014/main" id="{86BB1782-7161-43F5-8E1E-72D0811ACCAD}"/>
              </a:ext>
            </a:extLst>
          </p:cNvPr>
          <p:cNvCxnSpPr>
            <a:endCxn id="13" idx="2"/>
          </p:cNvCxnSpPr>
          <p:nvPr/>
        </p:nvCxnSpPr>
        <p:spPr>
          <a:xfrm flipV="1">
            <a:off x="1008754" y="2395707"/>
            <a:ext cx="1421977" cy="4839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ลูกศรเชื่อมต่อแบบตรง 128">
            <a:extLst>
              <a:ext uri="{FF2B5EF4-FFF2-40B4-BE49-F238E27FC236}">
                <a16:creationId xmlns:a16="http://schemas.microsoft.com/office/drawing/2014/main" id="{7580F003-66CD-49EF-BECC-A3B3BB2DE8C3}"/>
              </a:ext>
            </a:extLst>
          </p:cNvPr>
          <p:cNvCxnSpPr>
            <a:endCxn id="14" idx="2"/>
          </p:cNvCxnSpPr>
          <p:nvPr/>
        </p:nvCxnSpPr>
        <p:spPr>
          <a:xfrm>
            <a:off x="1008754" y="2879692"/>
            <a:ext cx="1421977" cy="159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ลูกศรเชื่อมต่อแบบตรง 130">
            <a:extLst>
              <a:ext uri="{FF2B5EF4-FFF2-40B4-BE49-F238E27FC236}">
                <a16:creationId xmlns:a16="http://schemas.microsoft.com/office/drawing/2014/main" id="{F0D47A22-7F0D-4471-BF66-CF23D575FE77}"/>
              </a:ext>
            </a:extLst>
          </p:cNvPr>
          <p:cNvCxnSpPr>
            <a:stCxn id="13" idx="6"/>
            <a:endCxn id="17" idx="2"/>
          </p:cNvCxnSpPr>
          <p:nvPr/>
        </p:nvCxnSpPr>
        <p:spPr>
          <a:xfrm>
            <a:off x="2893521" y="2395707"/>
            <a:ext cx="253918" cy="343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ลูกศรเชื่อมต่อแบบตรง 132">
            <a:extLst>
              <a:ext uri="{FF2B5EF4-FFF2-40B4-BE49-F238E27FC236}">
                <a16:creationId xmlns:a16="http://schemas.microsoft.com/office/drawing/2014/main" id="{8DEBBD7A-D61E-4347-B84A-B5E04AD557BF}"/>
              </a:ext>
            </a:extLst>
          </p:cNvPr>
          <p:cNvCxnSpPr>
            <a:stCxn id="13" idx="6"/>
            <a:endCxn id="18" idx="2"/>
          </p:cNvCxnSpPr>
          <p:nvPr/>
        </p:nvCxnSpPr>
        <p:spPr>
          <a:xfrm>
            <a:off x="2893521" y="2395707"/>
            <a:ext cx="253918" cy="958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ลูกศรเชื่อมต่อแบบตรง 134">
            <a:extLst>
              <a:ext uri="{FF2B5EF4-FFF2-40B4-BE49-F238E27FC236}">
                <a16:creationId xmlns:a16="http://schemas.microsoft.com/office/drawing/2014/main" id="{B408C7E1-92F9-43EE-A210-40CCF88D01DB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2893521" y="2123997"/>
            <a:ext cx="253918" cy="271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ลูกศรเชื่อมต่อแบบตรง 136">
            <a:extLst>
              <a:ext uri="{FF2B5EF4-FFF2-40B4-BE49-F238E27FC236}">
                <a16:creationId xmlns:a16="http://schemas.microsoft.com/office/drawing/2014/main" id="{45310763-F702-4DED-B364-1B4EDA0D56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2893521" y="2739144"/>
            <a:ext cx="253918" cy="3004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ลูกศรเชื่อมต่อแบบตรง 138">
            <a:extLst>
              <a:ext uri="{FF2B5EF4-FFF2-40B4-BE49-F238E27FC236}">
                <a16:creationId xmlns:a16="http://schemas.microsoft.com/office/drawing/2014/main" id="{19D5D49A-CBCA-4D76-BBF7-81E81E398857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2893521" y="2123997"/>
            <a:ext cx="253918" cy="9155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ลูกศรเชื่อมต่อแบบตรง 140">
            <a:extLst>
              <a:ext uri="{FF2B5EF4-FFF2-40B4-BE49-F238E27FC236}">
                <a16:creationId xmlns:a16="http://schemas.microsoft.com/office/drawing/2014/main" id="{5956A88A-24CE-4FD5-B6B1-D4ADAADBBF3F}"/>
              </a:ext>
            </a:extLst>
          </p:cNvPr>
          <p:cNvCxnSpPr>
            <a:stCxn id="14" idx="6"/>
            <a:endCxn id="18" idx="2"/>
          </p:cNvCxnSpPr>
          <p:nvPr/>
        </p:nvCxnSpPr>
        <p:spPr>
          <a:xfrm>
            <a:off x="2893521" y="3039573"/>
            <a:ext cx="253918" cy="314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ลูกศรเชื่อมต่อแบบตรง 144">
            <a:extLst>
              <a:ext uri="{FF2B5EF4-FFF2-40B4-BE49-F238E27FC236}">
                <a16:creationId xmlns:a16="http://schemas.microsoft.com/office/drawing/2014/main" id="{54E6A3E5-522D-4A85-8FF6-E1A107926311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3610229" y="2123997"/>
            <a:ext cx="261136" cy="271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7" name="ลูกศรเชื่อมต่อแบบตรง 146">
            <a:extLst>
              <a:ext uri="{FF2B5EF4-FFF2-40B4-BE49-F238E27FC236}">
                <a16:creationId xmlns:a16="http://schemas.microsoft.com/office/drawing/2014/main" id="{C3C63ADE-234A-4B0F-94C9-F4AA8D188597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3610229" y="2123997"/>
            <a:ext cx="276258" cy="9155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ลูกศรเชื่อมต่อแบบตรง 148">
            <a:extLst>
              <a:ext uri="{FF2B5EF4-FFF2-40B4-BE49-F238E27FC236}">
                <a16:creationId xmlns:a16="http://schemas.microsoft.com/office/drawing/2014/main" id="{A955267D-F20C-42E2-89C7-3E6A4A345098}"/>
              </a:ext>
            </a:extLst>
          </p:cNvPr>
          <p:cNvCxnSpPr>
            <a:stCxn id="17" idx="6"/>
            <a:endCxn id="15" idx="2"/>
          </p:cNvCxnSpPr>
          <p:nvPr/>
        </p:nvCxnSpPr>
        <p:spPr>
          <a:xfrm flipV="1">
            <a:off x="3610229" y="2395707"/>
            <a:ext cx="261136" cy="343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ลูกศรเชื่อมต่อแบบตรง 150">
            <a:extLst>
              <a:ext uri="{FF2B5EF4-FFF2-40B4-BE49-F238E27FC236}">
                <a16:creationId xmlns:a16="http://schemas.microsoft.com/office/drawing/2014/main" id="{E3DBE5A2-0F93-4002-B174-4B695A5A8F60}"/>
              </a:ext>
            </a:extLst>
          </p:cNvPr>
          <p:cNvCxnSpPr>
            <a:stCxn id="17" idx="6"/>
            <a:endCxn id="25" idx="2"/>
          </p:cNvCxnSpPr>
          <p:nvPr/>
        </p:nvCxnSpPr>
        <p:spPr>
          <a:xfrm>
            <a:off x="3610229" y="2739144"/>
            <a:ext cx="276258" cy="3004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ลูกศรเชื่อมต่อแบบตรง 154">
            <a:extLst>
              <a:ext uri="{FF2B5EF4-FFF2-40B4-BE49-F238E27FC236}">
                <a16:creationId xmlns:a16="http://schemas.microsoft.com/office/drawing/2014/main" id="{95DF8081-D333-4A1F-BAC7-C1189203221F}"/>
              </a:ext>
            </a:extLst>
          </p:cNvPr>
          <p:cNvCxnSpPr>
            <a:stCxn id="18" idx="6"/>
            <a:endCxn id="15" idx="2"/>
          </p:cNvCxnSpPr>
          <p:nvPr/>
        </p:nvCxnSpPr>
        <p:spPr>
          <a:xfrm flipV="1">
            <a:off x="3610229" y="2395707"/>
            <a:ext cx="261136" cy="958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7" name="ลูกศรเชื่อมต่อแบบตรง 156">
            <a:extLst>
              <a:ext uri="{FF2B5EF4-FFF2-40B4-BE49-F238E27FC236}">
                <a16:creationId xmlns:a16="http://schemas.microsoft.com/office/drawing/2014/main" id="{69A7B590-74E0-49BF-9D7A-00A85248C1D9}"/>
              </a:ext>
            </a:extLst>
          </p:cNvPr>
          <p:cNvCxnSpPr>
            <a:stCxn id="18" idx="6"/>
            <a:endCxn id="25" idx="2"/>
          </p:cNvCxnSpPr>
          <p:nvPr/>
        </p:nvCxnSpPr>
        <p:spPr>
          <a:xfrm flipV="1">
            <a:off x="3610229" y="3039573"/>
            <a:ext cx="276258" cy="314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4" name="สี่เหลี่ยมผืนผ้า 163">
            <a:extLst>
              <a:ext uri="{FF2B5EF4-FFF2-40B4-BE49-F238E27FC236}">
                <a16:creationId xmlns:a16="http://schemas.microsoft.com/office/drawing/2014/main" id="{F21B5832-698B-4CF7-9FC6-19AE1254076D}"/>
              </a:ext>
            </a:extLst>
          </p:cNvPr>
          <p:cNvSpPr/>
          <p:nvPr/>
        </p:nvSpPr>
        <p:spPr>
          <a:xfrm>
            <a:off x="9452189" y="1206420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Data</a:t>
            </a:r>
          </a:p>
        </p:txBody>
      </p:sp>
      <p:sp>
        <p:nvSpPr>
          <p:cNvPr id="166" name="สี่เหลี่ยมผืนผ้า 165">
            <a:extLst>
              <a:ext uri="{FF2B5EF4-FFF2-40B4-BE49-F238E27FC236}">
                <a16:creationId xmlns:a16="http://schemas.microsoft.com/office/drawing/2014/main" id="{05B8C653-94B6-468B-9105-291594ECBEAC}"/>
              </a:ext>
            </a:extLst>
          </p:cNvPr>
          <p:cNvSpPr/>
          <p:nvPr/>
        </p:nvSpPr>
        <p:spPr>
          <a:xfrm>
            <a:off x="512728" y="2708912"/>
            <a:ext cx="5565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Data</a:t>
            </a:r>
          </a:p>
        </p:txBody>
      </p:sp>
      <p:sp>
        <p:nvSpPr>
          <p:cNvPr id="167" name="สี่เหลี่ยมผืนผ้า 166">
            <a:extLst>
              <a:ext uri="{FF2B5EF4-FFF2-40B4-BE49-F238E27FC236}">
                <a16:creationId xmlns:a16="http://schemas.microsoft.com/office/drawing/2014/main" id="{B6C93810-17F8-44C1-BEBD-E169A6D5FCC7}"/>
              </a:ext>
            </a:extLst>
          </p:cNvPr>
          <p:cNvSpPr/>
          <p:nvPr/>
        </p:nvSpPr>
        <p:spPr>
          <a:xfrm>
            <a:off x="4609699" y="299793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 1</a:t>
            </a:r>
          </a:p>
        </p:txBody>
      </p:sp>
      <p:sp>
        <p:nvSpPr>
          <p:cNvPr id="171" name="สี่เหลี่ยมผืนผ้า 170">
            <a:extLst>
              <a:ext uri="{FF2B5EF4-FFF2-40B4-BE49-F238E27FC236}">
                <a16:creationId xmlns:a16="http://schemas.microsoft.com/office/drawing/2014/main" id="{42C6D509-833B-4EE7-8CE4-8050888C693F}"/>
              </a:ext>
            </a:extLst>
          </p:cNvPr>
          <p:cNvSpPr/>
          <p:nvPr/>
        </p:nvSpPr>
        <p:spPr>
          <a:xfrm>
            <a:off x="7518759" y="6125674"/>
            <a:ext cx="705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</a:t>
            </a:r>
            <a:endParaRPr lang="en-US" sz="2000" b="1" dirty="0"/>
          </a:p>
        </p:txBody>
      </p:sp>
      <p:sp>
        <p:nvSpPr>
          <p:cNvPr id="172" name="สี่เหลี่ยมผืนผ้า 171">
            <a:extLst>
              <a:ext uri="{FF2B5EF4-FFF2-40B4-BE49-F238E27FC236}">
                <a16:creationId xmlns:a16="http://schemas.microsoft.com/office/drawing/2014/main" id="{95D7D60E-7178-4449-8D9C-1020422AB54B}"/>
              </a:ext>
            </a:extLst>
          </p:cNvPr>
          <p:cNvSpPr/>
          <p:nvPr/>
        </p:nvSpPr>
        <p:spPr>
          <a:xfrm>
            <a:off x="7386195" y="4930893"/>
            <a:ext cx="970771" cy="970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8" name="ลูกศรเชื่อมต่อแบบตรง 177">
            <a:extLst>
              <a:ext uri="{FF2B5EF4-FFF2-40B4-BE49-F238E27FC236}">
                <a16:creationId xmlns:a16="http://schemas.microsoft.com/office/drawing/2014/main" id="{84360091-87A5-4685-AD87-2F53A5A845A7}"/>
              </a:ext>
            </a:extLst>
          </p:cNvPr>
          <p:cNvCxnSpPr>
            <a:cxnSpLocks/>
          </p:cNvCxnSpPr>
          <p:nvPr/>
        </p:nvCxnSpPr>
        <p:spPr>
          <a:xfrm>
            <a:off x="4159832" y="742664"/>
            <a:ext cx="6965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9" name="ลูกศรเชื่อมต่อแบบตรง 178">
            <a:extLst>
              <a:ext uri="{FF2B5EF4-FFF2-40B4-BE49-F238E27FC236}">
                <a16:creationId xmlns:a16="http://schemas.microsoft.com/office/drawing/2014/main" id="{09A8F664-B9FA-4820-A10B-DFA730C61BC6}"/>
              </a:ext>
            </a:extLst>
          </p:cNvPr>
          <p:cNvCxnSpPr>
            <a:cxnSpLocks/>
          </p:cNvCxnSpPr>
          <p:nvPr/>
        </p:nvCxnSpPr>
        <p:spPr>
          <a:xfrm>
            <a:off x="7330701" y="742664"/>
            <a:ext cx="5378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3" name="ลูกศรเชื่อมต่อแบบตรง 182">
            <a:extLst>
              <a:ext uri="{FF2B5EF4-FFF2-40B4-BE49-F238E27FC236}">
                <a16:creationId xmlns:a16="http://schemas.microsoft.com/office/drawing/2014/main" id="{8FA8D6B2-3AFF-42A6-AAA1-595C0FF04650}"/>
              </a:ext>
            </a:extLst>
          </p:cNvPr>
          <p:cNvCxnSpPr>
            <a:cxnSpLocks/>
          </p:cNvCxnSpPr>
          <p:nvPr/>
        </p:nvCxnSpPr>
        <p:spPr>
          <a:xfrm>
            <a:off x="5586283" y="2867229"/>
            <a:ext cx="99916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6" name="ตัวเชื่อมต่อ: หักมุม 185">
            <a:extLst>
              <a:ext uri="{FF2B5EF4-FFF2-40B4-BE49-F238E27FC236}">
                <a16:creationId xmlns:a16="http://schemas.microsoft.com/office/drawing/2014/main" id="{E70F5659-EFA1-456B-A435-4FAB5CE6B7EC}"/>
              </a:ext>
            </a:extLst>
          </p:cNvPr>
          <p:cNvCxnSpPr>
            <a:stCxn id="164" idx="2"/>
            <a:endCxn id="166" idx="0"/>
          </p:cNvCxnSpPr>
          <p:nvPr/>
        </p:nvCxnSpPr>
        <p:spPr>
          <a:xfrm rot="5400000">
            <a:off x="4684943" y="-2318181"/>
            <a:ext cx="1133160" cy="8921026"/>
          </a:xfrm>
          <a:prstGeom prst="bentConnector3">
            <a:avLst>
              <a:gd name="adj1" fmla="val 1637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1" name="ตัวเชื่อมต่อ: หักมุม 190">
            <a:extLst>
              <a:ext uri="{FF2B5EF4-FFF2-40B4-BE49-F238E27FC236}">
                <a16:creationId xmlns:a16="http://schemas.microsoft.com/office/drawing/2014/main" id="{88F985F3-DE0D-461C-893C-5EADBF046887}"/>
              </a:ext>
            </a:extLst>
          </p:cNvPr>
          <p:cNvCxnSpPr>
            <a:cxnSpLocks/>
            <a:stCxn id="99" idx="3"/>
            <a:endCxn id="87" idx="2"/>
          </p:cNvCxnSpPr>
          <p:nvPr/>
        </p:nvCxnSpPr>
        <p:spPr>
          <a:xfrm flipH="1">
            <a:off x="3378834" y="2466675"/>
            <a:ext cx="7403414" cy="2925130"/>
          </a:xfrm>
          <a:prstGeom prst="bentConnector5">
            <a:avLst>
              <a:gd name="adj1" fmla="val -3088"/>
              <a:gd name="adj2" fmla="val 73678"/>
              <a:gd name="adj3" fmla="val 10308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7" name="ลูกศรเชื่อมต่อแบบตรง 196">
            <a:extLst>
              <a:ext uri="{FF2B5EF4-FFF2-40B4-BE49-F238E27FC236}">
                <a16:creationId xmlns:a16="http://schemas.microsoft.com/office/drawing/2014/main" id="{635C3B0F-D9BE-45C0-8197-38D8BC6EA512}"/>
              </a:ext>
            </a:extLst>
          </p:cNvPr>
          <p:cNvCxnSpPr>
            <a:cxnSpLocks/>
            <a:stCxn id="110" idx="3"/>
          </p:cNvCxnSpPr>
          <p:nvPr/>
        </p:nvCxnSpPr>
        <p:spPr>
          <a:xfrm>
            <a:off x="6211944" y="5382609"/>
            <a:ext cx="10152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9" name="รูปภาพ 78">
            <a:extLst>
              <a:ext uri="{FF2B5EF4-FFF2-40B4-BE49-F238E27FC236}">
                <a16:creationId xmlns:a16="http://schemas.microsoft.com/office/drawing/2014/main" id="{A4E93F3B-BC9C-4FA4-8503-E4C356243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296" y="69833"/>
            <a:ext cx="2116052" cy="1191133"/>
          </a:xfrm>
          <a:prstGeom prst="rect">
            <a:avLst/>
          </a:prstGeom>
        </p:spPr>
      </p:pic>
      <p:pic>
        <p:nvPicPr>
          <p:cNvPr id="80" name="รูปภาพ 79">
            <a:extLst>
              <a:ext uri="{FF2B5EF4-FFF2-40B4-BE49-F238E27FC236}">
                <a16:creationId xmlns:a16="http://schemas.microsoft.com/office/drawing/2014/main" id="{55A9941A-5F43-4A57-A731-30E0273A8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92" y="225238"/>
            <a:ext cx="2116596" cy="1191439"/>
          </a:xfrm>
          <a:prstGeom prst="rect">
            <a:avLst/>
          </a:prstGeom>
        </p:spPr>
      </p:pic>
      <p:cxnSp>
        <p:nvCxnSpPr>
          <p:cNvPr id="82" name="ลูกศรเชื่อมต่อแบบตรง 81">
            <a:extLst>
              <a:ext uri="{FF2B5EF4-FFF2-40B4-BE49-F238E27FC236}">
                <a16:creationId xmlns:a16="http://schemas.microsoft.com/office/drawing/2014/main" id="{15293152-608C-46B0-A24D-D60BEE283FC1}"/>
              </a:ext>
            </a:extLst>
          </p:cNvPr>
          <p:cNvCxnSpPr>
            <a:cxnSpLocks/>
          </p:cNvCxnSpPr>
          <p:nvPr/>
        </p:nvCxnSpPr>
        <p:spPr>
          <a:xfrm>
            <a:off x="2567871" y="749207"/>
            <a:ext cx="6965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492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01BB23D9-D6E3-4DDF-A835-998C3C3DA02F}"/>
              </a:ext>
            </a:extLst>
          </p:cNvPr>
          <p:cNvSpPr/>
          <p:nvPr/>
        </p:nvSpPr>
        <p:spPr>
          <a:xfrm>
            <a:off x="3064976" y="4663471"/>
            <a:ext cx="970771" cy="970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60D4B4A1-E4F2-42D2-B6E0-AA02DF0A4EC1}"/>
              </a:ext>
            </a:extLst>
          </p:cNvPr>
          <p:cNvSpPr/>
          <p:nvPr/>
        </p:nvSpPr>
        <p:spPr>
          <a:xfrm>
            <a:off x="5344882" y="4663470"/>
            <a:ext cx="970771" cy="9707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9972E93-EE6B-4E65-AB1D-8E6E24063F99}"/>
              </a:ext>
            </a:extLst>
          </p:cNvPr>
          <p:cNvSpPr txBox="1"/>
          <p:nvPr/>
        </p:nvSpPr>
        <p:spPr>
          <a:xfrm>
            <a:off x="3046539" y="5733632"/>
            <a:ext cx="96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B029071D-DFC9-4855-9CC5-8E55FA0DC91E}"/>
              </a:ext>
            </a:extLst>
          </p:cNvPr>
          <p:cNvSpPr/>
          <p:nvPr/>
        </p:nvSpPr>
        <p:spPr>
          <a:xfrm>
            <a:off x="5410811" y="5733632"/>
            <a:ext cx="963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2</a:t>
            </a:r>
          </a:p>
        </p:txBody>
      </p:sp>
      <p:cxnSp>
        <p:nvCxnSpPr>
          <p:cNvPr id="7" name="ลูกศรเชื่อมต่อแบบตรง 6">
            <a:extLst>
              <a:ext uri="{FF2B5EF4-FFF2-40B4-BE49-F238E27FC236}">
                <a16:creationId xmlns:a16="http://schemas.microsoft.com/office/drawing/2014/main" id="{41D01EB6-09AF-4329-9EB2-701CDAEEEE1C}"/>
              </a:ext>
            </a:extLst>
          </p:cNvPr>
          <p:cNvCxnSpPr>
            <a:cxnSpLocks/>
          </p:cNvCxnSpPr>
          <p:nvPr/>
        </p:nvCxnSpPr>
        <p:spPr>
          <a:xfrm flipV="1">
            <a:off x="4230830" y="5148854"/>
            <a:ext cx="948463" cy="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4F6132F6-43B7-4369-877A-0A5326016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745" y="1326288"/>
            <a:ext cx="1183571" cy="1097216"/>
          </a:xfrm>
          <a:prstGeom prst="rect">
            <a:avLst/>
          </a:prstGeom>
        </p:spPr>
      </p:pic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014D20FE-DE14-4919-AB6A-A687FCBB007B}"/>
              </a:ext>
            </a:extLst>
          </p:cNvPr>
          <p:cNvSpPr/>
          <p:nvPr/>
        </p:nvSpPr>
        <p:spPr>
          <a:xfrm>
            <a:off x="7569023" y="1411591"/>
            <a:ext cx="42859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cs typeface="TH SarabunPSK" panose="020B0500040200020003" pitchFamily="34" charset="-34"/>
              </a:rPr>
              <a:t>"pose_keypoints_2d":[582.349,507.866,0.845918,746.975,631.307,0.587007,...],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"face_keypoints_2d":[468.725,715.636,0.189116,554.963,652.863,0.665039,...],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"hand_left_keypoints_2d":[746.975,631.307,0.587007,615.659,617.567,0.377899,...],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"hand_right_keypoints_2d":[617.581,472.65,0.797508,0,0,0,723.431,462.783,0.88765,...]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"pose_keypoints_3d":[582.349,507.866,507.866,0.845918,507.866,746.975,631.307,0.587007,...],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"face_keypoints_3d":[468.725,715.636,715.636,0.189116,715.636,554.963,652.863,0.665039,...],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"hand_left_keypoints_3d":[746.975,631.307,631.307,0.587007,631.307,615.659,617.567,0.377899,...],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"hand_right_keypoints_3d":[617.581,472.65,472.65,0.797508,472.65,0,0,0,723.431,462.783,0.88765,...]</a:t>
            </a:r>
          </a:p>
        </p:txBody>
      </p:sp>
      <p:cxnSp>
        <p:nvCxnSpPr>
          <p:cNvPr id="10" name="ลูกศรเชื่อมต่อแบบตรง 9">
            <a:extLst>
              <a:ext uri="{FF2B5EF4-FFF2-40B4-BE49-F238E27FC236}">
                <a16:creationId xmlns:a16="http://schemas.microsoft.com/office/drawing/2014/main" id="{3220D8BA-7F94-43C0-934A-02F9EA9E6C23}"/>
              </a:ext>
            </a:extLst>
          </p:cNvPr>
          <p:cNvCxnSpPr>
            <a:cxnSpLocks/>
          </p:cNvCxnSpPr>
          <p:nvPr/>
        </p:nvCxnSpPr>
        <p:spPr>
          <a:xfrm>
            <a:off x="4099447" y="1968370"/>
            <a:ext cx="69650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>
            <a:extLst>
              <a:ext uri="{FF2B5EF4-FFF2-40B4-BE49-F238E27FC236}">
                <a16:creationId xmlns:a16="http://schemas.microsoft.com/office/drawing/2014/main" id="{A6509BE7-1AEA-44CB-850F-A6ECDF25973E}"/>
              </a:ext>
            </a:extLst>
          </p:cNvPr>
          <p:cNvCxnSpPr>
            <a:cxnSpLocks/>
          </p:cNvCxnSpPr>
          <p:nvPr/>
        </p:nvCxnSpPr>
        <p:spPr>
          <a:xfrm>
            <a:off x="7270316" y="1968370"/>
            <a:ext cx="53788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CD16B88C-A4B9-44DC-8B90-55C7F82D368A}"/>
              </a:ext>
            </a:extLst>
          </p:cNvPr>
          <p:cNvCxnSpPr>
            <a:cxnSpLocks/>
          </p:cNvCxnSpPr>
          <p:nvPr/>
        </p:nvCxnSpPr>
        <p:spPr>
          <a:xfrm>
            <a:off x="2507486" y="1974913"/>
            <a:ext cx="69650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" name="รูปภาพ 17" descr="รูปภาพประกอบด้วย บุคคล, ผู้ชาย, เล่นสเกต, เสื้อผ้า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51947D8C-6F62-4D1A-A566-11E4B51BC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52" y="1408039"/>
            <a:ext cx="2035737" cy="1120661"/>
          </a:xfrm>
          <a:prstGeom prst="rect">
            <a:avLst/>
          </a:prstGeom>
        </p:spPr>
      </p:pic>
      <p:pic>
        <p:nvPicPr>
          <p:cNvPr id="20" name="รูปภาพ 19" descr="รูปภาพประกอบด้วย บุคคล, ผู้ชาย, ท้องฟ้า, กีฬา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4508AA81-129A-4E91-B541-BA321B000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52" y="4139564"/>
            <a:ext cx="3253282" cy="1829971"/>
          </a:xfrm>
          <a:prstGeom prst="rect">
            <a:avLst/>
          </a:prstGeom>
        </p:spPr>
      </p:pic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3FCAAEF5-E7E4-4945-B2A4-C882D0A8D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06" y="1358898"/>
            <a:ext cx="2161527" cy="1319650"/>
          </a:xfrm>
          <a:prstGeom prst="rect">
            <a:avLst/>
          </a:prstGeom>
        </p:spPr>
      </p:pic>
      <p:cxnSp>
        <p:nvCxnSpPr>
          <p:cNvPr id="24" name="ลูกศรเชื่อมต่อแบบตรง 23">
            <a:extLst>
              <a:ext uri="{FF2B5EF4-FFF2-40B4-BE49-F238E27FC236}">
                <a16:creationId xmlns:a16="http://schemas.microsoft.com/office/drawing/2014/main" id="{F3AFA121-A6E1-4BD2-B70A-89ECD1AE775A}"/>
              </a:ext>
            </a:extLst>
          </p:cNvPr>
          <p:cNvCxnSpPr>
            <a:cxnSpLocks/>
          </p:cNvCxnSpPr>
          <p:nvPr/>
        </p:nvCxnSpPr>
        <p:spPr>
          <a:xfrm>
            <a:off x="6534350" y="5148857"/>
            <a:ext cx="1755635" cy="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ตัวเชื่อมต่อ: หักมุม 25">
            <a:extLst>
              <a:ext uri="{FF2B5EF4-FFF2-40B4-BE49-F238E27FC236}">
                <a16:creationId xmlns:a16="http://schemas.microsoft.com/office/drawing/2014/main" id="{28972B7B-9D87-4439-8ADC-6661EF3F0DCC}"/>
              </a:ext>
            </a:extLst>
          </p:cNvPr>
          <p:cNvCxnSpPr>
            <a:cxnSpLocks/>
            <a:stCxn id="34" idx="2"/>
            <a:endCxn id="2" idx="1"/>
          </p:cNvCxnSpPr>
          <p:nvPr/>
        </p:nvCxnSpPr>
        <p:spPr>
          <a:xfrm rot="5400000">
            <a:off x="5210205" y="647608"/>
            <a:ext cx="2356021" cy="6646477"/>
          </a:xfrm>
          <a:prstGeom prst="bentConnector4">
            <a:avLst>
              <a:gd name="adj1" fmla="val 39699"/>
              <a:gd name="adj2" fmla="val 11654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กล่องข้อความ 33">
            <a:extLst>
              <a:ext uri="{FF2B5EF4-FFF2-40B4-BE49-F238E27FC236}">
                <a16:creationId xmlns:a16="http://schemas.microsoft.com/office/drawing/2014/main" id="{A2796185-0FF6-4B16-A200-9454D62F6191}"/>
              </a:ext>
            </a:extLst>
          </p:cNvPr>
          <p:cNvSpPr txBox="1"/>
          <p:nvPr/>
        </p:nvSpPr>
        <p:spPr>
          <a:xfrm>
            <a:off x="9401176" y="2423504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42562479-AE46-41F3-9293-E29D4F8155EC}"/>
              </a:ext>
            </a:extLst>
          </p:cNvPr>
          <p:cNvSpPr txBox="1"/>
          <p:nvPr/>
        </p:nvSpPr>
        <p:spPr>
          <a:xfrm>
            <a:off x="9593568" y="581893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id="{5441909C-6A4E-4BB5-B0FA-0DA1280950DB}"/>
              </a:ext>
            </a:extLst>
          </p:cNvPr>
          <p:cNvSpPr txBox="1"/>
          <p:nvPr/>
        </p:nvSpPr>
        <p:spPr>
          <a:xfrm>
            <a:off x="3273959" y="267854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2EB304A3-9DBC-40C1-BE2E-A0C60394CF68}"/>
              </a:ext>
            </a:extLst>
          </p:cNvPr>
          <p:cNvSpPr txBox="1"/>
          <p:nvPr/>
        </p:nvSpPr>
        <p:spPr>
          <a:xfrm>
            <a:off x="5389485" y="2700000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Openpose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523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กราฟิก 3" descr="ผู้ชาย">
            <a:extLst>
              <a:ext uri="{FF2B5EF4-FFF2-40B4-BE49-F238E27FC236}">
                <a16:creationId xmlns:a16="http://schemas.microsoft.com/office/drawing/2014/main" id="{6B24B778-6DAB-420B-80E8-F450FB608EB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5277" y="1624665"/>
            <a:ext cx="2849230" cy="2849230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1DF2B325-A7DC-4159-970F-B5FA86476B3A}"/>
              </a:ext>
            </a:extLst>
          </p:cNvPr>
          <p:cNvSpPr/>
          <p:nvPr/>
        </p:nvSpPr>
        <p:spPr>
          <a:xfrm>
            <a:off x="3154998" y="485774"/>
            <a:ext cx="5800725" cy="6029325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วงรี 5">
            <a:extLst>
              <a:ext uri="{FF2B5EF4-FFF2-40B4-BE49-F238E27FC236}">
                <a16:creationId xmlns:a16="http://schemas.microsoft.com/office/drawing/2014/main" id="{BB436E1C-66FA-4E15-8D74-10929138B804}"/>
              </a:ext>
            </a:extLst>
          </p:cNvPr>
          <p:cNvSpPr/>
          <p:nvPr/>
        </p:nvSpPr>
        <p:spPr>
          <a:xfrm>
            <a:off x="3254925" y="1883424"/>
            <a:ext cx="2619375" cy="1507806"/>
          </a:xfrm>
          <a:prstGeom prst="ellips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วงรี 6">
            <a:extLst>
              <a:ext uri="{FF2B5EF4-FFF2-40B4-BE49-F238E27FC236}">
                <a16:creationId xmlns:a16="http://schemas.microsoft.com/office/drawing/2014/main" id="{17E9781B-9599-458E-A9BF-D8BB612951EA}"/>
              </a:ext>
            </a:extLst>
          </p:cNvPr>
          <p:cNvSpPr/>
          <p:nvPr/>
        </p:nvSpPr>
        <p:spPr>
          <a:xfrm>
            <a:off x="5896593" y="894362"/>
            <a:ext cx="2619375" cy="1507806"/>
          </a:xfrm>
          <a:prstGeom prst="ellips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78936A22-D15E-4E6D-919F-A8899DEAA4B7}"/>
              </a:ext>
            </a:extLst>
          </p:cNvPr>
          <p:cNvSpPr txBox="1"/>
          <p:nvPr/>
        </p:nvSpPr>
        <p:spPr>
          <a:xfrm>
            <a:off x="555678" y="4657725"/>
            <a:ext cx="74732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ผู้ใช้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2AB2C216-058C-4BBF-A5BD-C047ED5E79A6}"/>
              </a:ext>
            </a:extLst>
          </p:cNvPr>
          <p:cNvSpPr txBox="1"/>
          <p:nvPr/>
        </p:nvSpPr>
        <p:spPr>
          <a:xfrm>
            <a:off x="10227898" y="4554409"/>
            <a:ext cx="148630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ผู้ดูแลระบบ</a:t>
            </a:r>
            <a:endParaRPr lang="en-US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กราฟิก 3" descr="ผู้ชาย">
            <a:extLst>
              <a:ext uri="{FF2B5EF4-FFF2-40B4-BE49-F238E27FC236}">
                <a16:creationId xmlns:a16="http://schemas.microsoft.com/office/drawing/2014/main" id="{C4E34A95-3ED8-4F3F-B0C5-EFA529C334B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8852" y="1705179"/>
            <a:ext cx="2849230" cy="2849230"/>
          </a:xfrm>
          <a:prstGeom prst="rect">
            <a:avLst/>
          </a:prstGeom>
        </p:spPr>
      </p:pic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B39BA461-7349-4D67-BB96-14C0ECE3E1ED}"/>
              </a:ext>
            </a:extLst>
          </p:cNvPr>
          <p:cNvSpPr txBox="1"/>
          <p:nvPr/>
        </p:nvSpPr>
        <p:spPr>
          <a:xfrm>
            <a:off x="3653947" y="2218283"/>
            <a:ext cx="1821331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ตรวจสอบท่าทางใน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การออกกำลังกาย</a:t>
            </a: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FFF4FB14-7D81-47D7-9AB7-EAF4EED0C38B}"/>
              </a:ext>
            </a:extLst>
          </p:cNvPr>
          <p:cNvSpPr txBox="1"/>
          <p:nvPr/>
        </p:nvSpPr>
        <p:spPr>
          <a:xfrm>
            <a:off x="6286341" y="1467982"/>
            <a:ext cx="1917513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เพิ่มท่าออกกำลังกาย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0529545C-1D4A-46A8-8272-6EFD6615C37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715383" y="2637327"/>
            <a:ext cx="1539542" cy="62022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>
            <a:extLst>
              <a:ext uri="{FF2B5EF4-FFF2-40B4-BE49-F238E27FC236}">
                <a16:creationId xmlns:a16="http://schemas.microsoft.com/office/drawing/2014/main" id="{ED3BC1B8-AA88-4EEC-969B-93725C80AE77}"/>
              </a:ext>
            </a:extLst>
          </p:cNvPr>
          <p:cNvCxnSpPr>
            <a:cxnSpLocks/>
            <a:endCxn id="7" idx="6"/>
          </p:cNvCxnSpPr>
          <p:nvPr/>
        </p:nvCxnSpPr>
        <p:spPr>
          <a:xfrm flipH="1" flipV="1">
            <a:off x="8515968" y="1648265"/>
            <a:ext cx="1444801" cy="148152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วงรี 20">
            <a:extLst>
              <a:ext uri="{FF2B5EF4-FFF2-40B4-BE49-F238E27FC236}">
                <a16:creationId xmlns:a16="http://schemas.microsoft.com/office/drawing/2014/main" id="{11FF5B98-6785-4E83-A28B-D52AD93D263F}"/>
              </a:ext>
            </a:extLst>
          </p:cNvPr>
          <p:cNvSpPr/>
          <p:nvPr/>
        </p:nvSpPr>
        <p:spPr>
          <a:xfrm>
            <a:off x="5974227" y="2734906"/>
            <a:ext cx="2619375" cy="1507806"/>
          </a:xfrm>
          <a:prstGeom prst="ellips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วงรี 21">
            <a:extLst>
              <a:ext uri="{FF2B5EF4-FFF2-40B4-BE49-F238E27FC236}">
                <a16:creationId xmlns:a16="http://schemas.microsoft.com/office/drawing/2014/main" id="{53829984-FD28-434D-9D87-2B60E9410C34}"/>
              </a:ext>
            </a:extLst>
          </p:cNvPr>
          <p:cNvSpPr/>
          <p:nvPr/>
        </p:nvSpPr>
        <p:spPr>
          <a:xfrm>
            <a:off x="6075902" y="4585244"/>
            <a:ext cx="2619375" cy="1507806"/>
          </a:xfrm>
          <a:prstGeom prst="ellips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ลูกศรเชื่อมต่อแบบตรง 24">
            <a:extLst>
              <a:ext uri="{FF2B5EF4-FFF2-40B4-BE49-F238E27FC236}">
                <a16:creationId xmlns:a16="http://schemas.microsoft.com/office/drawing/2014/main" id="{BFB97454-92F4-4897-AB82-06356FA73AF1}"/>
              </a:ext>
            </a:extLst>
          </p:cNvPr>
          <p:cNvCxnSpPr>
            <a:cxnSpLocks/>
          </p:cNvCxnSpPr>
          <p:nvPr/>
        </p:nvCxnSpPr>
        <p:spPr>
          <a:xfrm flipH="1">
            <a:off x="8618319" y="3099839"/>
            <a:ext cx="1342450" cy="28219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27">
            <a:extLst>
              <a:ext uri="{FF2B5EF4-FFF2-40B4-BE49-F238E27FC236}">
                <a16:creationId xmlns:a16="http://schemas.microsoft.com/office/drawing/2014/main" id="{31CF223A-9E5D-4C55-9F53-99029589A4E3}"/>
              </a:ext>
            </a:extLst>
          </p:cNvPr>
          <p:cNvCxnSpPr>
            <a:cxnSpLocks/>
            <a:endCxn id="22" idx="6"/>
          </p:cNvCxnSpPr>
          <p:nvPr/>
        </p:nvCxnSpPr>
        <p:spPr>
          <a:xfrm flipH="1">
            <a:off x="8695277" y="3099839"/>
            <a:ext cx="1265492" cy="22393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6302980B-0999-4758-9F29-F3E26839D52E}"/>
              </a:ext>
            </a:extLst>
          </p:cNvPr>
          <p:cNvSpPr/>
          <p:nvPr/>
        </p:nvSpPr>
        <p:spPr>
          <a:xfrm>
            <a:off x="6408267" y="3309966"/>
            <a:ext cx="18357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ลบท่าออกกำลังกาย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086904D2-EFB7-4A55-BF27-6260AA66C6E5}"/>
              </a:ext>
            </a:extLst>
          </p:cNvPr>
          <p:cNvSpPr/>
          <p:nvPr/>
        </p:nvSpPr>
        <p:spPr>
          <a:xfrm>
            <a:off x="6410285" y="5185737"/>
            <a:ext cx="2023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แก้ไขท่าออกกำลังกาย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99491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B18978E-AD48-40D8-878B-E83BE4E22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82" y="2299458"/>
            <a:ext cx="1533298" cy="1421427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4EA781B2-7E7A-4CFE-89DE-E6C67D150695}"/>
              </a:ext>
            </a:extLst>
          </p:cNvPr>
          <p:cNvSpPr txBox="1"/>
          <p:nvPr/>
        </p:nvSpPr>
        <p:spPr>
          <a:xfrm>
            <a:off x="3305770" y="363656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03C98C50-41A8-45E1-8479-FBA3F144C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615" y="2889733"/>
            <a:ext cx="1838095" cy="2200000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F6A4EBBC-39E2-4195-9158-A5B5978C0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128" y="3743952"/>
            <a:ext cx="2549611" cy="2549611"/>
          </a:xfrm>
          <a:prstGeom prst="rect">
            <a:avLst/>
          </a:prstGeom>
        </p:spPr>
      </p:pic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8847A425-C81D-487C-977C-15BED95F7BC9}"/>
              </a:ext>
            </a:extLst>
          </p:cNvPr>
          <p:cNvSpPr txBox="1"/>
          <p:nvPr/>
        </p:nvSpPr>
        <p:spPr>
          <a:xfrm>
            <a:off x="10164190" y="601425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60" name="กล่องข้อความ 59">
            <a:extLst>
              <a:ext uri="{FF2B5EF4-FFF2-40B4-BE49-F238E27FC236}">
                <a16:creationId xmlns:a16="http://schemas.microsoft.com/office/drawing/2014/main" id="{2054F26D-30B8-4C97-9A55-C4DECBA36491}"/>
              </a:ext>
            </a:extLst>
          </p:cNvPr>
          <p:cNvSpPr txBox="1"/>
          <p:nvPr/>
        </p:nvSpPr>
        <p:spPr>
          <a:xfrm>
            <a:off x="6095519" y="5185670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</a:t>
            </a:r>
          </a:p>
        </p:txBody>
      </p:sp>
      <p:cxnSp>
        <p:nvCxnSpPr>
          <p:cNvPr id="74" name="ตัวเชื่อมต่อ: หักมุม 73">
            <a:extLst>
              <a:ext uri="{FF2B5EF4-FFF2-40B4-BE49-F238E27FC236}">
                <a16:creationId xmlns:a16="http://schemas.microsoft.com/office/drawing/2014/main" id="{03CA107C-4E0A-4201-B405-6F3443589F44}"/>
              </a:ext>
            </a:extLst>
          </p:cNvPr>
          <p:cNvCxnSpPr>
            <a:cxnSpLocks/>
            <a:endCxn id="3" idx="1"/>
          </p:cNvCxnSpPr>
          <p:nvPr/>
        </p:nvCxnSpPr>
        <p:spPr>
          <a:xfrm rot="16200000" flipH="1">
            <a:off x="1865074" y="1891663"/>
            <a:ext cx="955025" cy="128199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6" name="ตัวเชื่อมต่อ: หักมุม 75">
            <a:extLst>
              <a:ext uri="{FF2B5EF4-FFF2-40B4-BE49-F238E27FC236}">
                <a16:creationId xmlns:a16="http://schemas.microsoft.com/office/drawing/2014/main" id="{8D200399-F9F9-4700-8AFB-C56402E24A29}"/>
              </a:ext>
            </a:extLst>
          </p:cNvPr>
          <p:cNvCxnSpPr>
            <a:stCxn id="3" idx="3"/>
            <a:endCxn id="13" idx="1"/>
          </p:cNvCxnSpPr>
          <p:nvPr/>
        </p:nvCxnSpPr>
        <p:spPr>
          <a:xfrm>
            <a:off x="4516880" y="3010172"/>
            <a:ext cx="1106735" cy="97956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ตัวเชื่อมต่อ: หักมุม 77">
            <a:extLst>
              <a:ext uri="{FF2B5EF4-FFF2-40B4-BE49-F238E27FC236}">
                <a16:creationId xmlns:a16="http://schemas.microsoft.com/office/drawing/2014/main" id="{F26073DF-FEFA-4C92-B2FD-C9580FBDCBBB}"/>
              </a:ext>
            </a:extLst>
          </p:cNvPr>
          <p:cNvCxnSpPr>
            <a:stCxn id="13" idx="3"/>
            <a:endCxn id="25" idx="1"/>
          </p:cNvCxnSpPr>
          <p:nvPr/>
        </p:nvCxnSpPr>
        <p:spPr>
          <a:xfrm>
            <a:off x="7461710" y="3989733"/>
            <a:ext cx="1737418" cy="10290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กล่องข้อความ 84">
            <a:extLst>
              <a:ext uri="{FF2B5EF4-FFF2-40B4-BE49-F238E27FC236}">
                <a16:creationId xmlns:a16="http://schemas.microsoft.com/office/drawing/2014/main" id="{17E519DD-CC92-49E2-A6A0-7E8F80BDB5C1}"/>
              </a:ext>
            </a:extLst>
          </p:cNvPr>
          <p:cNvSpPr txBox="1"/>
          <p:nvPr/>
        </p:nvSpPr>
        <p:spPr>
          <a:xfrm>
            <a:off x="6284417" y="546627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(AI)</a:t>
            </a:r>
          </a:p>
        </p:txBody>
      </p:sp>
      <p:sp>
        <p:nvSpPr>
          <p:cNvPr id="86" name="กล่องข้อความ 85">
            <a:extLst>
              <a:ext uri="{FF2B5EF4-FFF2-40B4-BE49-F238E27FC236}">
                <a16:creationId xmlns:a16="http://schemas.microsoft.com/office/drawing/2014/main" id="{C5E585CD-DEDC-4986-A884-374AC0E67502}"/>
              </a:ext>
            </a:extLst>
          </p:cNvPr>
          <p:cNvSpPr txBox="1"/>
          <p:nvPr/>
        </p:nvSpPr>
        <p:spPr>
          <a:xfrm>
            <a:off x="2364785" y="4005895"/>
            <a:ext cx="325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(Webcam , Pictures , </a:t>
            </a:r>
            <a:r>
              <a:rPr lang="en-US" dirty="0" err="1"/>
              <a:t>Vdo</a:t>
            </a:r>
            <a:r>
              <a:rPr lang="en-US" dirty="0"/>
              <a:t>)</a:t>
            </a:r>
          </a:p>
        </p:txBody>
      </p:sp>
      <p:sp>
        <p:nvSpPr>
          <p:cNvPr id="91" name="กล่องข้อความ 90">
            <a:extLst>
              <a:ext uri="{FF2B5EF4-FFF2-40B4-BE49-F238E27FC236}">
                <a16:creationId xmlns:a16="http://schemas.microsoft.com/office/drawing/2014/main" id="{C90EF71F-B8A0-4597-A649-3B0472A9B0BB}"/>
              </a:ext>
            </a:extLst>
          </p:cNvPr>
          <p:cNvSpPr txBox="1"/>
          <p:nvPr/>
        </p:nvSpPr>
        <p:spPr>
          <a:xfrm>
            <a:off x="2565695" y="4319579"/>
            <a:ext cx="2185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(Desktop application)</a:t>
            </a:r>
          </a:p>
        </p:txBody>
      </p:sp>
      <p:pic>
        <p:nvPicPr>
          <p:cNvPr id="17" name="รูปภาพ 16" descr="รูปภาพประกอบด้วย กีฬา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2A183871-B4C4-4595-B632-62ACBEE27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89" y="233031"/>
            <a:ext cx="3134181" cy="1761445"/>
          </a:xfrm>
          <a:prstGeom prst="rect">
            <a:avLst/>
          </a:prstGeom>
        </p:spPr>
      </p:pic>
      <p:pic>
        <p:nvPicPr>
          <p:cNvPr id="18" name="รูปภาพ 17" descr="รูปภาพประกอบด้วย กีฬา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F7F5E604-FB3F-4A6C-9127-5B01C8B172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64" y="4216439"/>
            <a:ext cx="2092007" cy="1055845"/>
          </a:xfrm>
          <a:prstGeom prst="rect">
            <a:avLst/>
          </a:prstGeom>
        </p:spPr>
      </p:pic>
      <p:pic>
        <p:nvPicPr>
          <p:cNvPr id="20" name="รูปภาพ 19" descr="รูปภาพประกอบด้วย บุคคล, กีฬา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41DFCB5D-06D7-448C-9C58-789125608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902" y="2385454"/>
            <a:ext cx="3691673" cy="142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5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B18978E-AD48-40D8-878B-E83BE4E22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82" y="2299458"/>
            <a:ext cx="1533298" cy="1421427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4EA781B2-7E7A-4CFE-89DE-E6C67D150695}"/>
              </a:ext>
            </a:extLst>
          </p:cNvPr>
          <p:cNvSpPr txBox="1"/>
          <p:nvPr/>
        </p:nvSpPr>
        <p:spPr>
          <a:xfrm>
            <a:off x="3305770" y="363656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03C98C50-41A8-45E1-8479-FBA3F144C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615" y="2889733"/>
            <a:ext cx="1838095" cy="2200000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F6A4EBBC-39E2-4195-9158-A5B5978C0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128" y="3743952"/>
            <a:ext cx="2549611" cy="2549611"/>
          </a:xfrm>
          <a:prstGeom prst="rect">
            <a:avLst/>
          </a:prstGeom>
        </p:spPr>
      </p:pic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8847A425-C81D-487C-977C-15BED95F7BC9}"/>
              </a:ext>
            </a:extLst>
          </p:cNvPr>
          <p:cNvSpPr txBox="1"/>
          <p:nvPr/>
        </p:nvSpPr>
        <p:spPr>
          <a:xfrm>
            <a:off x="10164190" y="601425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60" name="กล่องข้อความ 59">
            <a:extLst>
              <a:ext uri="{FF2B5EF4-FFF2-40B4-BE49-F238E27FC236}">
                <a16:creationId xmlns:a16="http://schemas.microsoft.com/office/drawing/2014/main" id="{2054F26D-30B8-4C97-9A55-C4DECBA36491}"/>
              </a:ext>
            </a:extLst>
          </p:cNvPr>
          <p:cNvSpPr txBox="1"/>
          <p:nvPr/>
        </p:nvSpPr>
        <p:spPr>
          <a:xfrm>
            <a:off x="6095519" y="5185670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</a:t>
            </a:r>
          </a:p>
        </p:txBody>
      </p:sp>
      <p:cxnSp>
        <p:nvCxnSpPr>
          <p:cNvPr id="74" name="ตัวเชื่อมต่อ: หักมุม 73">
            <a:extLst>
              <a:ext uri="{FF2B5EF4-FFF2-40B4-BE49-F238E27FC236}">
                <a16:creationId xmlns:a16="http://schemas.microsoft.com/office/drawing/2014/main" id="{03CA107C-4E0A-4201-B405-6F3443589F44}"/>
              </a:ext>
            </a:extLst>
          </p:cNvPr>
          <p:cNvCxnSpPr>
            <a:cxnSpLocks/>
            <a:endCxn id="3" idx="1"/>
          </p:cNvCxnSpPr>
          <p:nvPr/>
        </p:nvCxnSpPr>
        <p:spPr>
          <a:xfrm rot="16200000" flipH="1">
            <a:off x="1865074" y="1891663"/>
            <a:ext cx="955025" cy="128199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6" name="ตัวเชื่อมต่อ: หักมุม 75">
            <a:extLst>
              <a:ext uri="{FF2B5EF4-FFF2-40B4-BE49-F238E27FC236}">
                <a16:creationId xmlns:a16="http://schemas.microsoft.com/office/drawing/2014/main" id="{8D200399-F9F9-4700-8AFB-C56402E24A29}"/>
              </a:ext>
            </a:extLst>
          </p:cNvPr>
          <p:cNvCxnSpPr>
            <a:stCxn id="3" idx="3"/>
            <a:endCxn id="13" idx="1"/>
          </p:cNvCxnSpPr>
          <p:nvPr/>
        </p:nvCxnSpPr>
        <p:spPr>
          <a:xfrm>
            <a:off x="4516880" y="3010172"/>
            <a:ext cx="1106735" cy="97956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ตัวเชื่อมต่อ: หักมุม 77">
            <a:extLst>
              <a:ext uri="{FF2B5EF4-FFF2-40B4-BE49-F238E27FC236}">
                <a16:creationId xmlns:a16="http://schemas.microsoft.com/office/drawing/2014/main" id="{F26073DF-FEFA-4C92-B2FD-C9580FBDCBBB}"/>
              </a:ext>
            </a:extLst>
          </p:cNvPr>
          <p:cNvCxnSpPr>
            <a:stCxn id="13" idx="3"/>
            <a:endCxn id="25" idx="1"/>
          </p:cNvCxnSpPr>
          <p:nvPr/>
        </p:nvCxnSpPr>
        <p:spPr>
          <a:xfrm>
            <a:off x="7461710" y="3989733"/>
            <a:ext cx="1737418" cy="10290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กล่องข้อความ 84">
            <a:extLst>
              <a:ext uri="{FF2B5EF4-FFF2-40B4-BE49-F238E27FC236}">
                <a16:creationId xmlns:a16="http://schemas.microsoft.com/office/drawing/2014/main" id="{17E519DD-CC92-49E2-A6A0-7E8F80BDB5C1}"/>
              </a:ext>
            </a:extLst>
          </p:cNvPr>
          <p:cNvSpPr txBox="1"/>
          <p:nvPr/>
        </p:nvSpPr>
        <p:spPr>
          <a:xfrm>
            <a:off x="6284417" y="546627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(AI)</a:t>
            </a:r>
          </a:p>
        </p:txBody>
      </p:sp>
      <p:sp>
        <p:nvSpPr>
          <p:cNvPr id="86" name="กล่องข้อความ 85">
            <a:extLst>
              <a:ext uri="{FF2B5EF4-FFF2-40B4-BE49-F238E27FC236}">
                <a16:creationId xmlns:a16="http://schemas.microsoft.com/office/drawing/2014/main" id="{C5E585CD-DEDC-4986-A884-374AC0E67502}"/>
              </a:ext>
            </a:extLst>
          </p:cNvPr>
          <p:cNvSpPr txBox="1"/>
          <p:nvPr/>
        </p:nvSpPr>
        <p:spPr>
          <a:xfrm>
            <a:off x="2364785" y="4005895"/>
            <a:ext cx="325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(Webcam , Pictures , </a:t>
            </a:r>
            <a:r>
              <a:rPr lang="en-US" dirty="0" err="1"/>
              <a:t>Vdo</a:t>
            </a:r>
            <a:r>
              <a:rPr lang="en-US" dirty="0"/>
              <a:t>)</a:t>
            </a:r>
          </a:p>
        </p:txBody>
      </p:sp>
      <p:sp>
        <p:nvSpPr>
          <p:cNvPr id="91" name="กล่องข้อความ 90">
            <a:extLst>
              <a:ext uri="{FF2B5EF4-FFF2-40B4-BE49-F238E27FC236}">
                <a16:creationId xmlns:a16="http://schemas.microsoft.com/office/drawing/2014/main" id="{C90EF71F-B8A0-4597-A649-3B0472A9B0BB}"/>
              </a:ext>
            </a:extLst>
          </p:cNvPr>
          <p:cNvSpPr txBox="1"/>
          <p:nvPr/>
        </p:nvSpPr>
        <p:spPr>
          <a:xfrm>
            <a:off x="2565695" y="4319579"/>
            <a:ext cx="2185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(Desktop application)</a:t>
            </a:r>
          </a:p>
        </p:txBody>
      </p:sp>
      <p:pic>
        <p:nvPicPr>
          <p:cNvPr id="4" name="รูปภาพ 3" descr="รูปภาพประกอบด้วย บุคคล, ผู้ชาย, เล่นสเกต, เสื้อผ้า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353E7A43-ED52-4DA9-9D1D-A85D5DE87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1" y="334281"/>
            <a:ext cx="2549611" cy="1808335"/>
          </a:xfrm>
          <a:prstGeom prst="rect">
            <a:avLst/>
          </a:prstGeom>
        </p:spPr>
      </p:pic>
      <p:pic>
        <p:nvPicPr>
          <p:cNvPr id="7" name="รูปภาพ 6" descr="รูปภาพประกอบด้วย บุคคล, ผู้ชาย, เล่นสเกต, เสื้อผ้า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ED810077-51C8-428F-95A9-EA4F31397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526" y="4215611"/>
            <a:ext cx="2035737" cy="1120661"/>
          </a:xfrm>
          <a:prstGeom prst="rect">
            <a:avLst/>
          </a:prstGeom>
        </p:spPr>
      </p:pic>
      <p:pic>
        <p:nvPicPr>
          <p:cNvPr id="10" name="รูปภาพ 9" descr="รูปภาพประกอบด้วย เล่นสเกต, ถนน, กีฬา, บุคคล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8BE9C575-CDD2-4C2B-A2D9-46B57AD38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200" y="2634584"/>
            <a:ext cx="2220418" cy="124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32187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448</Words>
  <Application>Microsoft Office PowerPoint</Application>
  <PresentationFormat>แบบจอกว้าง</PresentationFormat>
  <Paragraphs>106</Paragraphs>
  <Slides>12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12</vt:i4>
      </vt:variant>
    </vt:vector>
  </HeadingPairs>
  <TitlesOfParts>
    <vt:vector size="19" baseType="lpstr">
      <vt:lpstr>Arial</vt:lpstr>
      <vt:lpstr>Angsana New</vt:lpstr>
      <vt:lpstr>Calibri</vt:lpstr>
      <vt:lpstr>Calibri Light</vt:lpstr>
      <vt:lpstr>TH SarabunPSK</vt:lpstr>
      <vt:lpstr>Cordia New</vt:lpstr>
      <vt:lpstr>ธีมของ Office</vt:lpstr>
      <vt:lpstr>The Artificial Intelligence trainer 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Artificial Intelligence trainer</dc:title>
  <dc:creator>aditep campira</dc:creator>
  <cp:lastModifiedBy>aditep campira</cp:lastModifiedBy>
  <cp:revision>8</cp:revision>
  <dcterms:created xsi:type="dcterms:W3CDTF">2018-11-19T19:32:12Z</dcterms:created>
  <dcterms:modified xsi:type="dcterms:W3CDTF">2018-11-19T19:44:29Z</dcterms:modified>
</cp:coreProperties>
</file>